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43.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44.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48.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52.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765" r:id="rId1"/>
  </p:sldMasterIdLst>
  <p:notesMasterIdLst>
    <p:notesMasterId r:id="rId60"/>
  </p:notesMasterIdLst>
  <p:handoutMasterIdLst>
    <p:handoutMasterId r:id="rId61"/>
  </p:handoutMasterIdLst>
  <p:sldIdLst>
    <p:sldId id="256" r:id="rId2"/>
    <p:sldId id="428" r:id="rId3"/>
    <p:sldId id="371" r:id="rId4"/>
    <p:sldId id="377" r:id="rId5"/>
    <p:sldId id="378" r:id="rId6"/>
    <p:sldId id="379" r:id="rId7"/>
    <p:sldId id="372" r:id="rId8"/>
    <p:sldId id="373" r:id="rId9"/>
    <p:sldId id="374" r:id="rId10"/>
    <p:sldId id="375" r:id="rId11"/>
    <p:sldId id="376" r:id="rId12"/>
    <p:sldId id="380" r:id="rId13"/>
    <p:sldId id="358" r:id="rId14"/>
    <p:sldId id="359" r:id="rId15"/>
    <p:sldId id="360" r:id="rId16"/>
    <p:sldId id="361" r:id="rId17"/>
    <p:sldId id="362" r:id="rId18"/>
    <p:sldId id="363" r:id="rId19"/>
    <p:sldId id="365" r:id="rId20"/>
    <p:sldId id="366" r:id="rId21"/>
    <p:sldId id="367" r:id="rId22"/>
    <p:sldId id="368" r:id="rId23"/>
    <p:sldId id="369" r:id="rId24"/>
    <p:sldId id="381" r:id="rId25"/>
    <p:sldId id="382" r:id="rId26"/>
    <p:sldId id="383" r:id="rId27"/>
    <p:sldId id="392" r:id="rId28"/>
    <p:sldId id="384" r:id="rId29"/>
    <p:sldId id="385" r:id="rId30"/>
    <p:sldId id="386" r:id="rId31"/>
    <p:sldId id="387" r:id="rId32"/>
    <p:sldId id="388" r:id="rId33"/>
    <p:sldId id="389" r:id="rId34"/>
    <p:sldId id="390" r:id="rId35"/>
    <p:sldId id="391" r:id="rId36"/>
    <p:sldId id="393" r:id="rId37"/>
    <p:sldId id="394" r:id="rId38"/>
    <p:sldId id="397" r:id="rId39"/>
    <p:sldId id="398" r:id="rId40"/>
    <p:sldId id="399" r:id="rId41"/>
    <p:sldId id="400" r:id="rId42"/>
    <p:sldId id="401" r:id="rId43"/>
    <p:sldId id="402" r:id="rId44"/>
    <p:sldId id="404" r:id="rId45"/>
    <p:sldId id="405" r:id="rId46"/>
    <p:sldId id="406" r:id="rId47"/>
    <p:sldId id="407" r:id="rId48"/>
    <p:sldId id="408" r:id="rId49"/>
    <p:sldId id="412" r:id="rId50"/>
    <p:sldId id="415" r:id="rId51"/>
    <p:sldId id="416" r:id="rId52"/>
    <p:sldId id="417" r:id="rId53"/>
    <p:sldId id="419" r:id="rId54"/>
    <p:sldId id="420" r:id="rId55"/>
    <p:sldId id="421" r:id="rId56"/>
    <p:sldId id="422" r:id="rId57"/>
    <p:sldId id="424" r:id="rId58"/>
    <p:sldId id="426" r:id="rId59"/>
  </p:sldIdLst>
  <p:sldSz cx="12192000" cy="6858000"/>
  <p:notesSz cx="6858000" cy="931386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66"/>
    <a:srgbClr val="E8EFF3"/>
    <a:srgbClr val="0B4599"/>
    <a:srgbClr val="000099"/>
    <a:srgbClr val="003399"/>
    <a:srgbClr val="011397"/>
    <a:srgbClr val="7A2636"/>
    <a:srgbClr val="8B353B"/>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2071" autoAdjust="0"/>
    <p:restoredTop sz="96196" autoAdjust="0"/>
  </p:normalViewPr>
  <p:slideViewPr>
    <p:cSldViewPr>
      <p:cViewPr varScale="1">
        <p:scale>
          <a:sx n="108" d="100"/>
          <a:sy n="108" d="100"/>
        </p:scale>
        <p:origin x="228" y="60"/>
      </p:cViewPr>
      <p:guideLst/>
    </p:cSldViewPr>
  </p:slideViewPr>
  <p:notesTextViewPr>
    <p:cViewPr>
      <p:scale>
        <a:sx n="1" d="1"/>
        <a:sy n="1" d="1"/>
      </p:scale>
      <p:origin x="0" y="0"/>
    </p:cViewPr>
  </p:notesTextViewPr>
  <p:notesViewPr>
    <p:cSldViewPr>
      <p:cViewPr varScale="1">
        <p:scale>
          <a:sx n="79" d="100"/>
          <a:sy n="79" d="100"/>
        </p:scale>
        <p:origin x="3906" y="9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handoutMaster" Target="handoutMasters/handout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5_3">
  <dgm:title val=""/>
  <dgm:desc val=""/>
  <dgm:catLst>
    <dgm:cat type="accent5" pri="11300"/>
  </dgm:catLst>
  <dgm:styleLbl name="node0">
    <dgm:fillClrLst meth="repeat">
      <a:schemeClr val="accent5">
        <a:shade val="80000"/>
      </a:schemeClr>
    </dgm:fillClrLst>
    <dgm:linClrLst meth="repeat">
      <a:schemeClr val="lt1"/>
    </dgm:linClrLst>
    <dgm:effectClrLst/>
    <dgm:txLinClrLst/>
    <dgm:txFillClrLst/>
    <dgm:txEffectClrLst/>
  </dgm:styleLbl>
  <dgm:styleLbl name="node1">
    <dgm:fillClrLst>
      <a:schemeClr val="accent5">
        <a:shade val="80000"/>
      </a:schemeClr>
      <a:schemeClr val="accent5">
        <a:tint val="70000"/>
      </a:schemeClr>
    </dgm:fillClrLst>
    <dgm:linClrLst meth="repeat">
      <a:schemeClr val="lt1"/>
    </dgm:linClrLst>
    <dgm:effectClrLst/>
    <dgm:txLinClrLst/>
    <dgm:txFillClrLst/>
    <dgm:txEffectClrLst/>
  </dgm:styleLbl>
  <dgm:styleLbl name="alignNode1">
    <dgm:fillClrLst>
      <a:schemeClr val="accent5">
        <a:shade val="80000"/>
      </a:schemeClr>
      <a:schemeClr val="accent5">
        <a:tint val="70000"/>
      </a:schemeClr>
    </dgm:fillClrLst>
    <dgm:linClrLst>
      <a:schemeClr val="accent5">
        <a:shade val="80000"/>
      </a:schemeClr>
      <a:schemeClr val="accent5">
        <a:tint val="70000"/>
      </a:schemeClr>
    </dgm:linClrLst>
    <dgm:effectClrLst/>
    <dgm:txLinClrLst/>
    <dgm:txFillClrLst/>
    <dgm:txEffectClrLst/>
  </dgm:styleLbl>
  <dgm:styleLbl name="lnNode1">
    <dgm:fillClrLst>
      <a:schemeClr val="accent5">
        <a:shade val="80000"/>
      </a:schemeClr>
      <a:schemeClr val="accent5">
        <a:tint val="7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tint val="70000"/>
        <a:alpha val="50000"/>
      </a:schemeClr>
    </dgm:fillClrLst>
    <dgm:linClrLst meth="repeat">
      <a:schemeClr val="lt1"/>
    </dgm:linClrLst>
    <dgm:effectClrLst/>
    <dgm:txLinClrLst/>
    <dgm:txFillClrLst/>
    <dgm:txEffectClrLst/>
  </dgm:styleLbl>
  <dgm:styleLbl name="node2">
    <dgm:fillClrLst>
      <a:schemeClr val="accent5">
        <a:tint val="99000"/>
      </a:schemeClr>
    </dgm:fillClrLst>
    <dgm:linClrLst meth="repeat">
      <a:schemeClr val="lt1"/>
    </dgm:linClrLst>
    <dgm:effectClrLst/>
    <dgm:txLinClrLst/>
    <dgm:txFillClrLst/>
    <dgm:txEffectClrLst/>
  </dgm:styleLbl>
  <dgm:styleLbl name="node3">
    <dgm:fillClrLst>
      <a:schemeClr val="accent5">
        <a:tint val="80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dgm:txEffectClrLst/>
  </dgm:styleLbl>
  <dgm:styleLbl name="f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b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sibTrans1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9000"/>
      </a:schemeClr>
    </dgm:fillClrLst>
    <dgm:linClrLst meth="repeat">
      <a:schemeClr val="lt1"/>
    </dgm:linClrLst>
    <dgm:effectClrLst/>
    <dgm:txLinClrLst/>
    <dgm:txFillClrLst/>
    <dgm:txEffectClrLst/>
  </dgm:styleLbl>
  <dgm:styleLbl name="asst3">
    <dgm:fillClrLst>
      <a:schemeClr val="accent5">
        <a:tint val="80000"/>
      </a:schemeClr>
    </dgm:fillClrLst>
    <dgm:linClrLst meth="repeat">
      <a:schemeClr val="lt1"/>
    </dgm:linClrLst>
    <dgm:effectClrLst/>
    <dgm:txLinClrLst/>
    <dgm:txFillClrLst/>
    <dgm:txEffectClrLst/>
  </dgm:styleLbl>
  <dgm:styleLbl name="asst4">
    <dgm:fillClrLst>
      <a:schemeClr val="accent5">
        <a:tint val="7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lt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9000"/>
      </a:schemeClr>
    </dgm:fillClrLst>
    <dgm:linClrLst meth="repeat">
      <a:schemeClr val="accent5">
        <a:tint val="99000"/>
      </a:schemeClr>
    </dgm:linClrLst>
    <dgm:effectClrLst/>
    <dgm:txLinClrLst/>
    <dgm:txFillClrLst meth="repeat">
      <a:schemeClr val="tx1"/>
    </dgm:txFillClrLst>
    <dgm:txEffectClrLst/>
  </dgm:styleLbl>
  <dgm:styleLbl name="parChTrans1D3">
    <dgm:fillClrLst meth="repeat">
      <a:schemeClr val="accent5">
        <a:tint val="80000"/>
      </a:schemeClr>
    </dgm:fillClrLst>
    <dgm:linClrLst meth="repeat">
      <a:schemeClr val="accent5">
        <a:tint val="80000"/>
      </a:schemeClr>
    </dgm:linClrLst>
    <dgm:effectClrLst/>
    <dgm:txLinClrLst/>
    <dgm:txFillClrLst meth="repeat">
      <a:schemeClr val="tx1"/>
    </dgm:txFillClrLst>
    <dgm:txEffectClrLst/>
  </dgm:styleLbl>
  <dgm:styleLbl name="parChTrans1D4">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5_3">
  <dgm:title val=""/>
  <dgm:desc val=""/>
  <dgm:catLst>
    <dgm:cat type="accent5" pri="11300"/>
  </dgm:catLst>
  <dgm:styleLbl name="node0">
    <dgm:fillClrLst meth="repeat">
      <a:schemeClr val="accent5">
        <a:shade val="80000"/>
      </a:schemeClr>
    </dgm:fillClrLst>
    <dgm:linClrLst meth="repeat">
      <a:schemeClr val="lt1"/>
    </dgm:linClrLst>
    <dgm:effectClrLst/>
    <dgm:txLinClrLst/>
    <dgm:txFillClrLst/>
    <dgm:txEffectClrLst/>
  </dgm:styleLbl>
  <dgm:styleLbl name="node1">
    <dgm:fillClrLst>
      <a:schemeClr val="accent5">
        <a:shade val="80000"/>
      </a:schemeClr>
      <a:schemeClr val="accent5">
        <a:tint val="70000"/>
      </a:schemeClr>
    </dgm:fillClrLst>
    <dgm:linClrLst meth="repeat">
      <a:schemeClr val="lt1"/>
    </dgm:linClrLst>
    <dgm:effectClrLst/>
    <dgm:txLinClrLst/>
    <dgm:txFillClrLst/>
    <dgm:txEffectClrLst/>
  </dgm:styleLbl>
  <dgm:styleLbl name="alignNode1">
    <dgm:fillClrLst>
      <a:schemeClr val="accent5">
        <a:shade val="80000"/>
      </a:schemeClr>
      <a:schemeClr val="accent5">
        <a:tint val="70000"/>
      </a:schemeClr>
    </dgm:fillClrLst>
    <dgm:linClrLst>
      <a:schemeClr val="accent5">
        <a:shade val="80000"/>
      </a:schemeClr>
      <a:schemeClr val="accent5">
        <a:tint val="70000"/>
      </a:schemeClr>
    </dgm:linClrLst>
    <dgm:effectClrLst/>
    <dgm:txLinClrLst/>
    <dgm:txFillClrLst/>
    <dgm:txEffectClrLst/>
  </dgm:styleLbl>
  <dgm:styleLbl name="lnNode1">
    <dgm:fillClrLst>
      <a:schemeClr val="accent5">
        <a:shade val="80000"/>
      </a:schemeClr>
      <a:schemeClr val="accent5">
        <a:tint val="7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tint val="70000"/>
        <a:alpha val="50000"/>
      </a:schemeClr>
    </dgm:fillClrLst>
    <dgm:linClrLst meth="repeat">
      <a:schemeClr val="lt1"/>
    </dgm:linClrLst>
    <dgm:effectClrLst/>
    <dgm:txLinClrLst/>
    <dgm:txFillClrLst/>
    <dgm:txEffectClrLst/>
  </dgm:styleLbl>
  <dgm:styleLbl name="node2">
    <dgm:fillClrLst>
      <a:schemeClr val="accent5">
        <a:tint val="99000"/>
      </a:schemeClr>
    </dgm:fillClrLst>
    <dgm:linClrLst meth="repeat">
      <a:schemeClr val="lt1"/>
    </dgm:linClrLst>
    <dgm:effectClrLst/>
    <dgm:txLinClrLst/>
    <dgm:txFillClrLst/>
    <dgm:txEffectClrLst/>
  </dgm:styleLbl>
  <dgm:styleLbl name="node3">
    <dgm:fillClrLst>
      <a:schemeClr val="accent5">
        <a:tint val="80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dgm:txEffectClrLst/>
  </dgm:styleLbl>
  <dgm:styleLbl name="f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b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sibTrans1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9000"/>
      </a:schemeClr>
    </dgm:fillClrLst>
    <dgm:linClrLst meth="repeat">
      <a:schemeClr val="lt1"/>
    </dgm:linClrLst>
    <dgm:effectClrLst/>
    <dgm:txLinClrLst/>
    <dgm:txFillClrLst/>
    <dgm:txEffectClrLst/>
  </dgm:styleLbl>
  <dgm:styleLbl name="asst3">
    <dgm:fillClrLst>
      <a:schemeClr val="accent5">
        <a:tint val="80000"/>
      </a:schemeClr>
    </dgm:fillClrLst>
    <dgm:linClrLst meth="repeat">
      <a:schemeClr val="lt1"/>
    </dgm:linClrLst>
    <dgm:effectClrLst/>
    <dgm:txLinClrLst/>
    <dgm:txFillClrLst/>
    <dgm:txEffectClrLst/>
  </dgm:styleLbl>
  <dgm:styleLbl name="asst4">
    <dgm:fillClrLst>
      <a:schemeClr val="accent5">
        <a:tint val="7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lt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9000"/>
      </a:schemeClr>
    </dgm:fillClrLst>
    <dgm:linClrLst meth="repeat">
      <a:schemeClr val="accent5">
        <a:tint val="99000"/>
      </a:schemeClr>
    </dgm:linClrLst>
    <dgm:effectClrLst/>
    <dgm:txLinClrLst/>
    <dgm:txFillClrLst meth="repeat">
      <a:schemeClr val="tx1"/>
    </dgm:txFillClrLst>
    <dgm:txEffectClrLst/>
  </dgm:styleLbl>
  <dgm:styleLbl name="parChTrans1D3">
    <dgm:fillClrLst meth="repeat">
      <a:schemeClr val="accent5">
        <a:tint val="80000"/>
      </a:schemeClr>
    </dgm:fillClrLst>
    <dgm:linClrLst meth="repeat">
      <a:schemeClr val="accent5">
        <a:tint val="80000"/>
      </a:schemeClr>
    </dgm:linClrLst>
    <dgm:effectClrLst/>
    <dgm:txLinClrLst/>
    <dgm:txFillClrLst meth="repeat">
      <a:schemeClr val="tx1"/>
    </dgm:txFillClrLst>
    <dgm:txEffectClrLst/>
  </dgm:styleLbl>
  <dgm:styleLbl name="parChTrans1D4">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0B51705-43CE-FD44-A8D9-2FFE6F8FF26E}" type="doc">
      <dgm:prSet loTypeId="urn:microsoft.com/office/officeart/2005/8/layout/process4" loCatId="" qsTypeId="urn:microsoft.com/office/officeart/2005/8/quickstyle/simple4" qsCatId="simple" csTypeId="urn:microsoft.com/office/officeart/2005/8/colors/accent1_2" csCatId="accent1" phldr="1"/>
      <dgm:spPr/>
      <dgm:t>
        <a:bodyPr/>
        <a:lstStyle/>
        <a:p>
          <a:endParaRPr lang="en-US"/>
        </a:p>
      </dgm:t>
    </dgm:pt>
    <dgm:pt modelId="{959CF239-B467-3541-992A-9D65F710208A}">
      <dgm:prSet phldrT="[Text]" custT="1"/>
      <dgm:spPr/>
      <dgm:t>
        <a:bodyPr anchor="ctr"/>
        <a:lstStyle/>
        <a:p>
          <a:r>
            <a:rPr lang="en-US" sz="2200" dirty="0"/>
            <a:t>SDI Student Report item</a:t>
          </a:r>
        </a:p>
      </dgm:t>
    </dgm:pt>
    <dgm:pt modelId="{7AC2CE39-829A-1344-B52C-FE027A71B830}" type="parTrans" cxnId="{8E892F9F-45BE-C644-BFE7-B3C848215720}">
      <dgm:prSet/>
      <dgm:spPr/>
      <dgm:t>
        <a:bodyPr/>
        <a:lstStyle/>
        <a:p>
          <a:endParaRPr lang="en-US"/>
        </a:p>
      </dgm:t>
    </dgm:pt>
    <dgm:pt modelId="{907C9ECA-991A-5C48-A93A-85AF138184C3}" type="sibTrans" cxnId="{8E892F9F-45BE-C644-BFE7-B3C848215720}">
      <dgm:prSet/>
      <dgm:spPr/>
      <dgm:t>
        <a:bodyPr/>
        <a:lstStyle/>
        <a:p>
          <a:endParaRPr lang="en-US"/>
        </a:p>
      </dgm:t>
    </dgm:pt>
    <dgm:pt modelId="{E226BF8F-3E8A-344A-9246-FE177A4991F4}">
      <dgm:prSet phldrT="[Text]" custT="1"/>
      <dgm:spPr/>
      <dgm:t>
        <a:bodyPr/>
        <a:lstStyle/>
        <a:p>
          <a:r>
            <a:rPr lang="en-US" sz="2100" b="1" dirty="0"/>
            <a:t>I</a:t>
          </a:r>
          <a:r>
            <a:rPr lang="en-US" sz="2100" dirty="0"/>
            <a:t> have what it takes to reach my goals.</a:t>
          </a:r>
        </a:p>
      </dgm:t>
    </dgm:pt>
    <dgm:pt modelId="{244530DA-7BDC-9945-ABA8-C150D28AA352}" type="parTrans" cxnId="{26BCB03F-D944-434C-A9AD-527FBDA5A045}">
      <dgm:prSet/>
      <dgm:spPr/>
      <dgm:t>
        <a:bodyPr/>
        <a:lstStyle/>
        <a:p>
          <a:endParaRPr lang="en-US"/>
        </a:p>
      </dgm:t>
    </dgm:pt>
    <dgm:pt modelId="{24469D1E-98EA-2E49-B1EE-92A9D0504F39}" type="sibTrans" cxnId="{26BCB03F-D944-434C-A9AD-527FBDA5A045}">
      <dgm:prSet/>
      <dgm:spPr/>
      <dgm:t>
        <a:bodyPr/>
        <a:lstStyle/>
        <a:p>
          <a:endParaRPr lang="en-US"/>
        </a:p>
      </dgm:t>
    </dgm:pt>
    <dgm:pt modelId="{380B74F1-5D66-D64B-8004-CCAEB8C51560}">
      <dgm:prSet phldrT="[Text]" custT="1"/>
      <dgm:spPr/>
      <dgm:t>
        <a:bodyPr anchor="ctr"/>
        <a:lstStyle/>
        <a:p>
          <a:endParaRPr lang="en-US" sz="2200" dirty="0"/>
        </a:p>
        <a:p>
          <a:r>
            <a:rPr lang="en-US" sz="2200" dirty="0"/>
            <a:t>SDI Parent/Teacher Report item</a:t>
          </a:r>
        </a:p>
      </dgm:t>
    </dgm:pt>
    <dgm:pt modelId="{7831E359-9A79-E245-9AF2-7993D5EC5084}" type="parTrans" cxnId="{64DDB6B1-AD0B-9349-91F1-80CEB9D225BD}">
      <dgm:prSet/>
      <dgm:spPr/>
      <dgm:t>
        <a:bodyPr/>
        <a:lstStyle/>
        <a:p>
          <a:endParaRPr lang="en-US"/>
        </a:p>
      </dgm:t>
    </dgm:pt>
    <dgm:pt modelId="{7935EA80-E6E8-CC41-9BB0-0FD02B5D28AF}" type="sibTrans" cxnId="{64DDB6B1-AD0B-9349-91F1-80CEB9D225BD}">
      <dgm:prSet/>
      <dgm:spPr/>
      <dgm:t>
        <a:bodyPr/>
        <a:lstStyle/>
        <a:p>
          <a:endParaRPr lang="en-US"/>
        </a:p>
      </dgm:t>
    </dgm:pt>
    <dgm:pt modelId="{05D23227-255A-F741-86FE-1407C5BA1BC1}">
      <dgm:prSet phldrT="[Text]" custT="1"/>
      <dgm:spPr/>
      <dgm:t>
        <a:bodyPr/>
        <a:lstStyle/>
        <a:p>
          <a:r>
            <a:rPr lang="en-US" sz="1900" b="1" dirty="0"/>
            <a:t>This student </a:t>
          </a:r>
          <a:r>
            <a:rPr lang="en-US" sz="1900" dirty="0"/>
            <a:t>has what it takes to reach his/her goals.</a:t>
          </a:r>
        </a:p>
      </dgm:t>
    </dgm:pt>
    <dgm:pt modelId="{64391DF7-E9F0-0343-96C8-4E5AC8A70E28}" type="parTrans" cxnId="{E108AC94-3010-3140-A07B-10C5B62B7BA8}">
      <dgm:prSet/>
      <dgm:spPr/>
      <dgm:t>
        <a:bodyPr/>
        <a:lstStyle/>
        <a:p>
          <a:endParaRPr lang="en-US"/>
        </a:p>
      </dgm:t>
    </dgm:pt>
    <dgm:pt modelId="{29758CBF-19BC-8F45-846A-D22C8E810652}" type="sibTrans" cxnId="{E108AC94-3010-3140-A07B-10C5B62B7BA8}">
      <dgm:prSet/>
      <dgm:spPr/>
      <dgm:t>
        <a:bodyPr/>
        <a:lstStyle/>
        <a:p>
          <a:endParaRPr lang="en-US"/>
        </a:p>
      </dgm:t>
    </dgm:pt>
    <dgm:pt modelId="{368D6B10-0527-C04C-BA86-96D36FC6DC39}" type="pres">
      <dgm:prSet presAssocID="{50B51705-43CE-FD44-A8D9-2FFE6F8FF26E}" presName="Name0" presStyleCnt="0">
        <dgm:presLayoutVars>
          <dgm:dir/>
          <dgm:animLvl val="lvl"/>
          <dgm:resizeHandles val="exact"/>
        </dgm:presLayoutVars>
      </dgm:prSet>
      <dgm:spPr/>
    </dgm:pt>
    <dgm:pt modelId="{20636190-4FF1-6F4B-9D98-C7FB36EC5F0B}" type="pres">
      <dgm:prSet presAssocID="{380B74F1-5D66-D64B-8004-CCAEB8C51560}" presName="boxAndChildren" presStyleCnt="0"/>
      <dgm:spPr/>
    </dgm:pt>
    <dgm:pt modelId="{EE3CDACF-21E7-4D4B-BB8D-16B2F89EE0E7}" type="pres">
      <dgm:prSet presAssocID="{380B74F1-5D66-D64B-8004-CCAEB8C51560}" presName="parentTextBox" presStyleLbl="node1" presStyleIdx="0" presStyleCnt="2"/>
      <dgm:spPr/>
    </dgm:pt>
    <dgm:pt modelId="{35C92758-A8C3-9947-99F2-13F43FCDDAB0}" type="pres">
      <dgm:prSet presAssocID="{380B74F1-5D66-D64B-8004-CCAEB8C51560}" presName="entireBox" presStyleLbl="node1" presStyleIdx="0" presStyleCnt="2" custScaleY="20380"/>
      <dgm:spPr/>
    </dgm:pt>
    <dgm:pt modelId="{08CFE7CA-706B-B144-A1D9-E8926E8815DC}" type="pres">
      <dgm:prSet presAssocID="{380B74F1-5D66-D64B-8004-CCAEB8C51560}" presName="descendantBox" presStyleCnt="0"/>
      <dgm:spPr/>
    </dgm:pt>
    <dgm:pt modelId="{FF279B7C-3124-F843-B893-48EF572CB313}" type="pres">
      <dgm:prSet presAssocID="{05D23227-255A-F741-86FE-1407C5BA1BC1}" presName="childTextBox" presStyleLbl="fgAccFollowNode1" presStyleIdx="0" presStyleCnt="2" custScaleY="60671" custLinFactNeighborY="-2291">
        <dgm:presLayoutVars>
          <dgm:bulletEnabled val="1"/>
        </dgm:presLayoutVars>
      </dgm:prSet>
      <dgm:spPr/>
    </dgm:pt>
    <dgm:pt modelId="{7278039A-659C-FB4E-8B52-CD5ED0528841}" type="pres">
      <dgm:prSet presAssocID="{907C9ECA-991A-5C48-A93A-85AF138184C3}" presName="sp" presStyleCnt="0"/>
      <dgm:spPr/>
    </dgm:pt>
    <dgm:pt modelId="{4E7EE82B-766B-5B45-BFAA-1BDFB1E271E7}" type="pres">
      <dgm:prSet presAssocID="{959CF239-B467-3541-992A-9D65F710208A}" presName="arrowAndChildren" presStyleCnt="0"/>
      <dgm:spPr/>
    </dgm:pt>
    <dgm:pt modelId="{5976A46C-17AA-4F4D-8E01-9CC3CEC2EDA9}" type="pres">
      <dgm:prSet presAssocID="{959CF239-B467-3541-992A-9D65F710208A}" presName="parentTextArrow" presStyleLbl="node1" presStyleIdx="0" presStyleCnt="2"/>
      <dgm:spPr/>
    </dgm:pt>
    <dgm:pt modelId="{83707F2E-847C-1F44-B96E-F50A141D3693}" type="pres">
      <dgm:prSet presAssocID="{959CF239-B467-3541-992A-9D65F710208A}" presName="arrow" presStyleLbl="node1" presStyleIdx="1" presStyleCnt="2" custScaleY="51284"/>
      <dgm:spPr/>
    </dgm:pt>
    <dgm:pt modelId="{D2625F74-82D5-9F4C-AC9F-3A50B5D2D776}" type="pres">
      <dgm:prSet presAssocID="{959CF239-B467-3541-992A-9D65F710208A}" presName="descendantArrow" presStyleCnt="0"/>
      <dgm:spPr/>
    </dgm:pt>
    <dgm:pt modelId="{05B7EB93-6F40-F543-9EC1-51A9D69E13D8}" type="pres">
      <dgm:prSet presAssocID="{E226BF8F-3E8A-344A-9246-FE177A4991F4}" presName="childTextArrow" presStyleLbl="fgAccFollowNode1" presStyleIdx="1" presStyleCnt="2" custScaleY="63307" custLinFactNeighborY="-6598">
        <dgm:presLayoutVars>
          <dgm:bulletEnabled val="1"/>
        </dgm:presLayoutVars>
      </dgm:prSet>
      <dgm:spPr/>
    </dgm:pt>
  </dgm:ptLst>
  <dgm:cxnLst>
    <dgm:cxn modelId="{F3F64712-72FA-9748-8483-8A5E2063C433}" type="presOf" srcId="{05D23227-255A-F741-86FE-1407C5BA1BC1}" destId="{FF279B7C-3124-F843-B893-48EF572CB313}" srcOrd="0" destOrd="0" presId="urn:microsoft.com/office/officeart/2005/8/layout/process4"/>
    <dgm:cxn modelId="{26BCB03F-D944-434C-A9AD-527FBDA5A045}" srcId="{959CF239-B467-3541-992A-9D65F710208A}" destId="{E226BF8F-3E8A-344A-9246-FE177A4991F4}" srcOrd="0" destOrd="0" parTransId="{244530DA-7BDC-9945-ABA8-C150D28AA352}" sibTransId="{24469D1E-98EA-2E49-B1EE-92A9D0504F39}"/>
    <dgm:cxn modelId="{8FF4F942-1444-6043-884F-753FFC0B846E}" type="presOf" srcId="{959CF239-B467-3541-992A-9D65F710208A}" destId="{83707F2E-847C-1F44-B96E-F50A141D3693}" srcOrd="1" destOrd="0" presId="urn:microsoft.com/office/officeart/2005/8/layout/process4"/>
    <dgm:cxn modelId="{D7C60845-44B3-0140-BF5E-2324980992AB}" type="presOf" srcId="{959CF239-B467-3541-992A-9D65F710208A}" destId="{5976A46C-17AA-4F4D-8E01-9CC3CEC2EDA9}" srcOrd="0" destOrd="0" presId="urn:microsoft.com/office/officeart/2005/8/layout/process4"/>
    <dgm:cxn modelId="{1F91FF6A-68E2-FB4D-ACBD-4F7DCA48B138}" type="presOf" srcId="{380B74F1-5D66-D64B-8004-CCAEB8C51560}" destId="{EE3CDACF-21E7-4D4B-BB8D-16B2F89EE0E7}" srcOrd="0" destOrd="0" presId="urn:microsoft.com/office/officeart/2005/8/layout/process4"/>
    <dgm:cxn modelId="{5B57AB7A-0CD2-144F-AD3E-EAB2FCA11D97}" type="presOf" srcId="{50B51705-43CE-FD44-A8D9-2FFE6F8FF26E}" destId="{368D6B10-0527-C04C-BA86-96D36FC6DC39}" srcOrd="0" destOrd="0" presId="urn:microsoft.com/office/officeart/2005/8/layout/process4"/>
    <dgm:cxn modelId="{E108AC94-3010-3140-A07B-10C5B62B7BA8}" srcId="{380B74F1-5D66-D64B-8004-CCAEB8C51560}" destId="{05D23227-255A-F741-86FE-1407C5BA1BC1}" srcOrd="0" destOrd="0" parTransId="{64391DF7-E9F0-0343-96C8-4E5AC8A70E28}" sibTransId="{29758CBF-19BC-8F45-846A-D22C8E810652}"/>
    <dgm:cxn modelId="{8E892F9F-45BE-C644-BFE7-B3C848215720}" srcId="{50B51705-43CE-FD44-A8D9-2FFE6F8FF26E}" destId="{959CF239-B467-3541-992A-9D65F710208A}" srcOrd="0" destOrd="0" parTransId="{7AC2CE39-829A-1344-B52C-FE027A71B830}" sibTransId="{907C9ECA-991A-5C48-A93A-85AF138184C3}"/>
    <dgm:cxn modelId="{23C93BA6-B4B7-424C-BB1B-A3DEE85131D0}" type="presOf" srcId="{380B74F1-5D66-D64B-8004-CCAEB8C51560}" destId="{35C92758-A8C3-9947-99F2-13F43FCDDAB0}" srcOrd="1" destOrd="0" presId="urn:microsoft.com/office/officeart/2005/8/layout/process4"/>
    <dgm:cxn modelId="{64DDB6B1-AD0B-9349-91F1-80CEB9D225BD}" srcId="{50B51705-43CE-FD44-A8D9-2FFE6F8FF26E}" destId="{380B74F1-5D66-D64B-8004-CCAEB8C51560}" srcOrd="1" destOrd="0" parTransId="{7831E359-9A79-E245-9AF2-7993D5EC5084}" sibTransId="{7935EA80-E6E8-CC41-9BB0-0FD02B5D28AF}"/>
    <dgm:cxn modelId="{3AD4F7BB-DF03-AE4C-8C31-EB67A0189CA7}" type="presOf" srcId="{E226BF8F-3E8A-344A-9246-FE177A4991F4}" destId="{05B7EB93-6F40-F543-9EC1-51A9D69E13D8}" srcOrd="0" destOrd="0" presId="urn:microsoft.com/office/officeart/2005/8/layout/process4"/>
    <dgm:cxn modelId="{0AD337CE-6DD8-F74E-924D-71AF1BF71EA8}" type="presParOf" srcId="{368D6B10-0527-C04C-BA86-96D36FC6DC39}" destId="{20636190-4FF1-6F4B-9D98-C7FB36EC5F0B}" srcOrd="0" destOrd="0" presId="urn:microsoft.com/office/officeart/2005/8/layout/process4"/>
    <dgm:cxn modelId="{E10EA096-CF0C-7F42-8EED-BBBCD1881604}" type="presParOf" srcId="{20636190-4FF1-6F4B-9D98-C7FB36EC5F0B}" destId="{EE3CDACF-21E7-4D4B-BB8D-16B2F89EE0E7}" srcOrd="0" destOrd="0" presId="urn:microsoft.com/office/officeart/2005/8/layout/process4"/>
    <dgm:cxn modelId="{ECC2191C-19FC-7C4B-838B-D2B5BFF4245F}" type="presParOf" srcId="{20636190-4FF1-6F4B-9D98-C7FB36EC5F0B}" destId="{35C92758-A8C3-9947-99F2-13F43FCDDAB0}" srcOrd="1" destOrd="0" presId="urn:microsoft.com/office/officeart/2005/8/layout/process4"/>
    <dgm:cxn modelId="{575D2ABD-F07A-3E44-95BC-24770756D4A0}" type="presParOf" srcId="{20636190-4FF1-6F4B-9D98-C7FB36EC5F0B}" destId="{08CFE7CA-706B-B144-A1D9-E8926E8815DC}" srcOrd="2" destOrd="0" presId="urn:microsoft.com/office/officeart/2005/8/layout/process4"/>
    <dgm:cxn modelId="{22F3A9F8-B852-D349-B549-5448656CA1AE}" type="presParOf" srcId="{08CFE7CA-706B-B144-A1D9-E8926E8815DC}" destId="{FF279B7C-3124-F843-B893-48EF572CB313}" srcOrd="0" destOrd="0" presId="urn:microsoft.com/office/officeart/2005/8/layout/process4"/>
    <dgm:cxn modelId="{BF9F2162-5AED-844D-9878-B006450C523D}" type="presParOf" srcId="{368D6B10-0527-C04C-BA86-96D36FC6DC39}" destId="{7278039A-659C-FB4E-8B52-CD5ED0528841}" srcOrd="1" destOrd="0" presId="urn:microsoft.com/office/officeart/2005/8/layout/process4"/>
    <dgm:cxn modelId="{7E363FC0-EB0B-B041-A969-AE19C241FDEA}" type="presParOf" srcId="{368D6B10-0527-C04C-BA86-96D36FC6DC39}" destId="{4E7EE82B-766B-5B45-BFAA-1BDFB1E271E7}" srcOrd="2" destOrd="0" presId="urn:microsoft.com/office/officeart/2005/8/layout/process4"/>
    <dgm:cxn modelId="{06DF81CB-4CA2-2449-91BB-4D854BCA7662}" type="presParOf" srcId="{4E7EE82B-766B-5B45-BFAA-1BDFB1E271E7}" destId="{5976A46C-17AA-4F4D-8E01-9CC3CEC2EDA9}" srcOrd="0" destOrd="0" presId="urn:microsoft.com/office/officeart/2005/8/layout/process4"/>
    <dgm:cxn modelId="{A859A851-5D1B-0242-9DED-94552D5A8069}" type="presParOf" srcId="{4E7EE82B-766B-5B45-BFAA-1BDFB1E271E7}" destId="{83707F2E-847C-1F44-B96E-F50A141D3693}" srcOrd="1" destOrd="0" presId="urn:microsoft.com/office/officeart/2005/8/layout/process4"/>
    <dgm:cxn modelId="{393CB5A2-31D6-264C-83FA-855783495654}" type="presParOf" srcId="{4E7EE82B-766B-5B45-BFAA-1BDFB1E271E7}" destId="{D2625F74-82D5-9F4C-AC9F-3A50B5D2D776}" srcOrd="2" destOrd="0" presId="urn:microsoft.com/office/officeart/2005/8/layout/process4"/>
    <dgm:cxn modelId="{ACD6733A-AE02-5A45-A69F-A9B51EE2C9DE}" type="presParOf" srcId="{D2625F74-82D5-9F4C-AC9F-3A50B5D2D776}" destId="{05B7EB93-6F40-F543-9EC1-51A9D69E13D8}"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3E7B7C2C-5F16-4F4A-AD99-E3DE65C77577}" type="doc">
      <dgm:prSet loTypeId="urn:microsoft.com/office/officeart/2005/8/layout/cycle3" loCatId="" qsTypeId="urn:microsoft.com/office/officeart/2005/8/quickstyle/simple4" qsCatId="simple" csTypeId="urn:microsoft.com/office/officeart/2005/8/colors/accent1_2" csCatId="accent1" phldr="1"/>
      <dgm:spPr/>
      <dgm:t>
        <a:bodyPr/>
        <a:lstStyle/>
        <a:p>
          <a:endParaRPr lang="en-US"/>
        </a:p>
      </dgm:t>
    </dgm:pt>
    <dgm:pt modelId="{CC1A9C6E-EFB8-A145-BB17-1A6E75DF8512}">
      <dgm:prSet phldrT="[Text]"/>
      <dgm:spPr>
        <a:solidFill>
          <a:schemeClr val="accent2"/>
        </a:solidFill>
      </dgm:spPr>
      <dgm:t>
        <a:bodyPr/>
        <a:lstStyle/>
        <a:p>
          <a:r>
            <a:rPr lang="en-US" b="1" dirty="0">
              <a:latin typeface="Times New Roman" panose="02020603050405020304" pitchFamily="18" charset="0"/>
              <a:cs typeface="Times New Roman" panose="02020603050405020304" pitchFamily="18" charset="0"/>
            </a:rPr>
            <a:t>Student Question 1: </a:t>
          </a:r>
          <a:r>
            <a:rPr lang="en-US" dirty="0">
              <a:latin typeface="Times New Roman" panose="02020603050405020304" pitchFamily="18" charset="0"/>
              <a:cs typeface="Times New Roman" panose="02020603050405020304" pitchFamily="18" charset="0"/>
            </a:rPr>
            <a:t>What do I want to learn?</a:t>
          </a:r>
        </a:p>
      </dgm:t>
    </dgm:pt>
    <dgm:pt modelId="{77D6F7DE-7EDF-0345-B60A-46CC3877AB3C}" type="parTrans" cxnId="{59EC39FC-12DB-1047-80C2-EC6E359D4CD6}">
      <dgm:prSet/>
      <dgm:spPr/>
      <dgm:t>
        <a:bodyPr/>
        <a:lstStyle/>
        <a:p>
          <a:endParaRPr lang="en-US"/>
        </a:p>
      </dgm:t>
    </dgm:pt>
    <dgm:pt modelId="{29ECD021-3826-0849-A1F2-E2D7E0C562DC}" type="sibTrans" cxnId="{59EC39FC-12DB-1047-80C2-EC6E359D4CD6}">
      <dgm:prSet/>
      <dgm:spPr>
        <a:solidFill>
          <a:schemeClr val="accent2">
            <a:lumMod val="75000"/>
          </a:schemeClr>
        </a:solidFill>
      </dgm:spPr>
      <dgm:t>
        <a:bodyPr/>
        <a:lstStyle/>
        <a:p>
          <a:endParaRPr lang="en-US">
            <a:latin typeface="Times New Roman" panose="02020603050405020304" pitchFamily="18" charset="0"/>
            <a:cs typeface="Times New Roman" panose="02020603050405020304" pitchFamily="18" charset="0"/>
          </a:endParaRPr>
        </a:p>
      </dgm:t>
    </dgm:pt>
    <dgm:pt modelId="{462A7F82-DCB5-4042-A2DB-27C888A69757}">
      <dgm:prSet phldrT="[Text]"/>
      <dgm:spPr/>
      <dgm:t>
        <a:bodyPr/>
        <a:lstStyle/>
        <a:p>
          <a:r>
            <a:rPr lang="en-US" dirty="0">
              <a:latin typeface="Times New Roman" panose="02020603050405020304" pitchFamily="18" charset="0"/>
              <a:cs typeface="Times New Roman" panose="02020603050405020304" pitchFamily="18" charset="0"/>
            </a:rPr>
            <a:t>Enable student to identify specific strengths and instructional needs</a:t>
          </a:r>
        </a:p>
      </dgm:t>
    </dgm:pt>
    <dgm:pt modelId="{A9E36894-6770-F145-B55D-0630E9D366AC}" type="parTrans" cxnId="{777EB5FC-607D-5747-9EBE-A0A7CD79A2F2}">
      <dgm:prSet/>
      <dgm:spPr/>
      <dgm:t>
        <a:bodyPr/>
        <a:lstStyle/>
        <a:p>
          <a:endParaRPr lang="en-US"/>
        </a:p>
      </dgm:t>
    </dgm:pt>
    <dgm:pt modelId="{A5E58533-BFE0-D54B-BC9C-DFE57367552C}" type="sibTrans" cxnId="{777EB5FC-607D-5747-9EBE-A0A7CD79A2F2}">
      <dgm:prSet/>
      <dgm:spPr/>
      <dgm:t>
        <a:bodyPr/>
        <a:lstStyle/>
        <a:p>
          <a:endParaRPr lang="en-US"/>
        </a:p>
      </dgm:t>
    </dgm:pt>
    <dgm:pt modelId="{4702D176-0897-7A4C-8887-B5DEADCB75EE}">
      <dgm:prSet phldrT="[Text]"/>
      <dgm:spPr/>
      <dgm:t>
        <a:bodyPr/>
        <a:lstStyle/>
        <a:p>
          <a:r>
            <a:rPr lang="en-US" dirty="0">
              <a:latin typeface="Times New Roman" panose="02020603050405020304" pitchFamily="18" charset="0"/>
              <a:cs typeface="Times New Roman" panose="02020603050405020304" pitchFamily="18" charset="0"/>
            </a:rPr>
            <a:t>Enable student prioritize needs</a:t>
          </a:r>
        </a:p>
      </dgm:t>
    </dgm:pt>
    <dgm:pt modelId="{683A23DD-45CE-CA4E-970A-860BC6E0C99B}" type="parTrans" cxnId="{D37E0181-526B-F243-B2C1-6C7C2CC9F329}">
      <dgm:prSet/>
      <dgm:spPr/>
      <dgm:t>
        <a:bodyPr/>
        <a:lstStyle/>
        <a:p>
          <a:endParaRPr lang="en-US"/>
        </a:p>
      </dgm:t>
    </dgm:pt>
    <dgm:pt modelId="{A8B57C4A-CE64-F44A-ACE3-D0CB0011DA4E}" type="sibTrans" cxnId="{D37E0181-526B-F243-B2C1-6C7C2CC9F329}">
      <dgm:prSet/>
      <dgm:spPr/>
      <dgm:t>
        <a:bodyPr/>
        <a:lstStyle/>
        <a:p>
          <a:endParaRPr lang="en-US"/>
        </a:p>
      </dgm:t>
    </dgm:pt>
    <dgm:pt modelId="{10540314-F7E9-7249-9932-444E95E815AF}">
      <dgm:prSet/>
      <dgm:spPr/>
      <dgm:t>
        <a:bodyPr/>
        <a:lstStyle/>
        <a:p>
          <a:r>
            <a:rPr lang="en-US" dirty="0">
              <a:latin typeface="Times New Roman" panose="02020603050405020304" pitchFamily="18" charset="0"/>
              <a:cs typeface="Times New Roman" panose="02020603050405020304" pitchFamily="18" charset="0"/>
            </a:rPr>
            <a:t>Enable student to communicate preferences, interests, beliefs and values</a:t>
          </a:r>
        </a:p>
      </dgm:t>
    </dgm:pt>
    <dgm:pt modelId="{6F84B004-C667-9C40-BF48-59B970E95683}" type="parTrans" cxnId="{91704451-222D-DE4C-B512-D2C22BC9782D}">
      <dgm:prSet/>
      <dgm:spPr/>
      <dgm:t>
        <a:bodyPr/>
        <a:lstStyle/>
        <a:p>
          <a:endParaRPr lang="en-US"/>
        </a:p>
      </dgm:t>
    </dgm:pt>
    <dgm:pt modelId="{654041C8-4A30-E944-82D3-B44429BA2B22}" type="sibTrans" cxnId="{91704451-222D-DE4C-B512-D2C22BC9782D}">
      <dgm:prSet/>
      <dgm:spPr/>
      <dgm:t>
        <a:bodyPr/>
        <a:lstStyle/>
        <a:p>
          <a:endParaRPr lang="en-US"/>
        </a:p>
      </dgm:t>
    </dgm:pt>
    <dgm:pt modelId="{144FD4F6-A437-C144-B29A-7F2046E688E0}" type="pres">
      <dgm:prSet presAssocID="{3E7B7C2C-5F16-4F4A-AD99-E3DE65C77577}" presName="Name0" presStyleCnt="0">
        <dgm:presLayoutVars>
          <dgm:dir/>
          <dgm:resizeHandles val="exact"/>
        </dgm:presLayoutVars>
      </dgm:prSet>
      <dgm:spPr/>
    </dgm:pt>
    <dgm:pt modelId="{D5F1F4C2-903C-9A49-843D-1C7777CB4812}" type="pres">
      <dgm:prSet presAssocID="{3E7B7C2C-5F16-4F4A-AD99-E3DE65C77577}" presName="cycle" presStyleCnt="0"/>
      <dgm:spPr/>
    </dgm:pt>
    <dgm:pt modelId="{93B558FE-65B1-F64F-8FD0-72BB07B536DA}" type="pres">
      <dgm:prSet presAssocID="{CC1A9C6E-EFB8-A145-BB17-1A6E75DF8512}" presName="nodeFirstNode" presStyleLbl="node1" presStyleIdx="0" presStyleCnt="4">
        <dgm:presLayoutVars>
          <dgm:bulletEnabled val="1"/>
        </dgm:presLayoutVars>
      </dgm:prSet>
      <dgm:spPr/>
    </dgm:pt>
    <dgm:pt modelId="{2E2BBB73-0CBA-AC4B-8F6E-9C124B70F0D7}" type="pres">
      <dgm:prSet presAssocID="{29ECD021-3826-0849-A1F2-E2D7E0C562DC}" presName="sibTransFirstNode" presStyleLbl="bgShp" presStyleIdx="0" presStyleCnt="1"/>
      <dgm:spPr/>
    </dgm:pt>
    <dgm:pt modelId="{E273BBC3-FA1B-9945-AA3D-689023631A80}" type="pres">
      <dgm:prSet presAssocID="{462A7F82-DCB5-4042-A2DB-27C888A69757}" presName="nodeFollowingNodes" presStyleLbl="node1" presStyleIdx="1" presStyleCnt="4" custRadScaleRad="103370" custRadScaleInc="0">
        <dgm:presLayoutVars>
          <dgm:bulletEnabled val="1"/>
        </dgm:presLayoutVars>
      </dgm:prSet>
      <dgm:spPr/>
    </dgm:pt>
    <dgm:pt modelId="{37964E8D-E6C8-BA48-AD32-E68A362DF943}" type="pres">
      <dgm:prSet presAssocID="{10540314-F7E9-7249-9932-444E95E815AF}" presName="nodeFollowingNodes" presStyleLbl="node1" presStyleIdx="2" presStyleCnt="4">
        <dgm:presLayoutVars>
          <dgm:bulletEnabled val="1"/>
        </dgm:presLayoutVars>
      </dgm:prSet>
      <dgm:spPr/>
    </dgm:pt>
    <dgm:pt modelId="{01BF57B8-A38E-F94E-BF6B-20A6C09A7880}" type="pres">
      <dgm:prSet presAssocID="{4702D176-0897-7A4C-8887-B5DEADCB75EE}" presName="nodeFollowingNodes" presStyleLbl="node1" presStyleIdx="3" presStyleCnt="4" custRadScaleRad="95983" custRadScaleInc="0">
        <dgm:presLayoutVars>
          <dgm:bulletEnabled val="1"/>
        </dgm:presLayoutVars>
      </dgm:prSet>
      <dgm:spPr/>
    </dgm:pt>
  </dgm:ptLst>
  <dgm:cxnLst>
    <dgm:cxn modelId="{5A04E528-496C-D54C-A2BC-A8BB9C124B09}" type="presOf" srcId="{29ECD021-3826-0849-A1F2-E2D7E0C562DC}" destId="{2E2BBB73-0CBA-AC4B-8F6E-9C124B70F0D7}" srcOrd="0" destOrd="0" presId="urn:microsoft.com/office/officeart/2005/8/layout/cycle3"/>
    <dgm:cxn modelId="{56D11536-4C78-364E-8E47-366D5473A0CA}" type="presOf" srcId="{3E7B7C2C-5F16-4F4A-AD99-E3DE65C77577}" destId="{144FD4F6-A437-C144-B29A-7F2046E688E0}" srcOrd="0" destOrd="0" presId="urn:microsoft.com/office/officeart/2005/8/layout/cycle3"/>
    <dgm:cxn modelId="{91704451-222D-DE4C-B512-D2C22BC9782D}" srcId="{3E7B7C2C-5F16-4F4A-AD99-E3DE65C77577}" destId="{10540314-F7E9-7249-9932-444E95E815AF}" srcOrd="2" destOrd="0" parTransId="{6F84B004-C667-9C40-BF48-59B970E95683}" sibTransId="{654041C8-4A30-E944-82D3-B44429BA2B22}"/>
    <dgm:cxn modelId="{D37E0181-526B-F243-B2C1-6C7C2CC9F329}" srcId="{3E7B7C2C-5F16-4F4A-AD99-E3DE65C77577}" destId="{4702D176-0897-7A4C-8887-B5DEADCB75EE}" srcOrd="3" destOrd="0" parTransId="{683A23DD-45CE-CA4E-970A-860BC6E0C99B}" sibTransId="{A8B57C4A-CE64-F44A-ACE3-D0CB0011DA4E}"/>
    <dgm:cxn modelId="{0A8C0182-5698-C64E-B254-F03F3413C888}" type="presOf" srcId="{4702D176-0897-7A4C-8887-B5DEADCB75EE}" destId="{01BF57B8-A38E-F94E-BF6B-20A6C09A7880}" srcOrd="0" destOrd="0" presId="urn:microsoft.com/office/officeart/2005/8/layout/cycle3"/>
    <dgm:cxn modelId="{158157C2-E73B-4D49-ABB6-4BE8DD4A5560}" type="presOf" srcId="{10540314-F7E9-7249-9932-444E95E815AF}" destId="{37964E8D-E6C8-BA48-AD32-E68A362DF943}" srcOrd="0" destOrd="0" presId="urn:microsoft.com/office/officeart/2005/8/layout/cycle3"/>
    <dgm:cxn modelId="{9DDF20F0-A9D1-4240-AB4A-C571100CB425}" type="presOf" srcId="{462A7F82-DCB5-4042-A2DB-27C888A69757}" destId="{E273BBC3-FA1B-9945-AA3D-689023631A80}" srcOrd="0" destOrd="0" presId="urn:microsoft.com/office/officeart/2005/8/layout/cycle3"/>
    <dgm:cxn modelId="{1CCA8FFB-91B0-4A49-8ED2-DCEF801BE166}" type="presOf" srcId="{CC1A9C6E-EFB8-A145-BB17-1A6E75DF8512}" destId="{93B558FE-65B1-F64F-8FD0-72BB07B536DA}" srcOrd="0" destOrd="0" presId="urn:microsoft.com/office/officeart/2005/8/layout/cycle3"/>
    <dgm:cxn modelId="{59EC39FC-12DB-1047-80C2-EC6E359D4CD6}" srcId="{3E7B7C2C-5F16-4F4A-AD99-E3DE65C77577}" destId="{CC1A9C6E-EFB8-A145-BB17-1A6E75DF8512}" srcOrd="0" destOrd="0" parTransId="{77D6F7DE-7EDF-0345-B60A-46CC3877AB3C}" sibTransId="{29ECD021-3826-0849-A1F2-E2D7E0C562DC}"/>
    <dgm:cxn modelId="{777EB5FC-607D-5747-9EBE-A0A7CD79A2F2}" srcId="{3E7B7C2C-5F16-4F4A-AD99-E3DE65C77577}" destId="{462A7F82-DCB5-4042-A2DB-27C888A69757}" srcOrd="1" destOrd="0" parTransId="{A9E36894-6770-F145-B55D-0630E9D366AC}" sibTransId="{A5E58533-BFE0-D54B-BC9C-DFE57367552C}"/>
    <dgm:cxn modelId="{2DD82C85-9096-2946-A29B-A2E2AF41C153}" type="presParOf" srcId="{144FD4F6-A437-C144-B29A-7F2046E688E0}" destId="{D5F1F4C2-903C-9A49-843D-1C7777CB4812}" srcOrd="0" destOrd="0" presId="urn:microsoft.com/office/officeart/2005/8/layout/cycle3"/>
    <dgm:cxn modelId="{269188FA-F149-C741-A5B3-80F637B49495}" type="presParOf" srcId="{D5F1F4C2-903C-9A49-843D-1C7777CB4812}" destId="{93B558FE-65B1-F64F-8FD0-72BB07B536DA}" srcOrd="0" destOrd="0" presId="urn:microsoft.com/office/officeart/2005/8/layout/cycle3"/>
    <dgm:cxn modelId="{32B488ED-ACAF-3441-B8F7-212AAAE671E1}" type="presParOf" srcId="{D5F1F4C2-903C-9A49-843D-1C7777CB4812}" destId="{2E2BBB73-0CBA-AC4B-8F6E-9C124B70F0D7}" srcOrd="1" destOrd="0" presId="urn:microsoft.com/office/officeart/2005/8/layout/cycle3"/>
    <dgm:cxn modelId="{D9206DE7-B7A3-D440-8EC4-F0C728CDE793}" type="presParOf" srcId="{D5F1F4C2-903C-9A49-843D-1C7777CB4812}" destId="{E273BBC3-FA1B-9945-AA3D-689023631A80}" srcOrd="2" destOrd="0" presId="urn:microsoft.com/office/officeart/2005/8/layout/cycle3"/>
    <dgm:cxn modelId="{2368814C-6E64-914F-B38A-66214B08CC5F}" type="presParOf" srcId="{D5F1F4C2-903C-9A49-843D-1C7777CB4812}" destId="{37964E8D-E6C8-BA48-AD32-E68A362DF943}" srcOrd="3" destOrd="0" presId="urn:microsoft.com/office/officeart/2005/8/layout/cycle3"/>
    <dgm:cxn modelId="{3888EE00-7234-4343-8A03-4AAAA1787066}" type="presParOf" srcId="{D5F1F4C2-903C-9A49-843D-1C7777CB4812}" destId="{01BF57B8-A38E-F94E-BF6B-20A6C09A7880}" srcOrd="4" destOrd="0" presId="urn:microsoft.com/office/officeart/2005/8/layout/cycle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6D6D8717-2D09-3E49-860B-ECEE69B00001}" type="doc">
      <dgm:prSet loTypeId="urn:microsoft.com/office/officeart/2005/8/layout/equation2" loCatId="" qsTypeId="urn:microsoft.com/office/officeart/2005/8/quickstyle/simple4" qsCatId="simple" csTypeId="urn:microsoft.com/office/officeart/2005/8/colors/accent1_2" csCatId="accent1" phldr="1"/>
      <dgm:spPr/>
    </dgm:pt>
    <dgm:pt modelId="{0253F799-9ECF-A341-9B2A-F5707C40EC2D}">
      <dgm:prSet phldrT="[Text]" custT="1"/>
      <dgm:spPr>
        <a:solidFill>
          <a:schemeClr val="accent2"/>
        </a:solidFill>
        <a:ln>
          <a:noFill/>
        </a:ln>
        <a:effectLst/>
      </dgm:spPr>
      <dgm:t>
        <a:bodyPr spcFirstLastPara="0" vert="horz" wrap="square" lIns="6350" tIns="6350" rIns="6350" bIns="6350" numCol="1" spcCol="1270" anchor="ctr" anchorCtr="0"/>
        <a:lstStyle/>
        <a:p>
          <a:pPr marL="0" lvl="0" indent="0" algn="ctr" defTabSz="222250">
            <a:lnSpc>
              <a:spcPct val="90000"/>
            </a:lnSpc>
            <a:spcBef>
              <a:spcPct val="0"/>
            </a:spcBef>
            <a:spcAft>
              <a:spcPct val="35000"/>
            </a:spcAft>
            <a:buNone/>
          </a:pPr>
          <a:r>
            <a:rPr lang="en-US" sz="500" b="1" kern="1200" dirty="0">
              <a:solidFill>
                <a:prstClr val="white"/>
              </a:solidFill>
              <a:latin typeface="Times New Roman" panose="02020603050405020304" pitchFamily="18" charset="0"/>
              <a:ea typeface="+mn-ea"/>
              <a:cs typeface="Times New Roman" panose="02020603050405020304" pitchFamily="18" charset="0"/>
            </a:rPr>
            <a:t>Teacher Objectives</a:t>
          </a:r>
        </a:p>
      </dgm:t>
    </dgm:pt>
    <dgm:pt modelId="{05B7CFB8-C01F-7442-9D82-65FC7B11EF72}" type="parTrans" cxnId="{F70AA660-1F51-524D-9253-102668154CC6}">
      <dgm:prSet/>
      <dgm:spPr/>
      <dgm:t>
        <a:bodyPr/>
        <a:lstStyle/>
        <a:p>
          <a:endParaRPr lang="en-US"/>
        </a:p>
      </dgm:t>
    </dgm:pt>
    <dgm:pt modelId="{ADF04416-3867-5A43-8BD1-D62C028994A7}" type="sibTrans" cxnId="{F70AA660-1F51-524D-9253-102668154CC6}">
      <dgm:prSet/>
      <dgm:spPr/>
      <dgm:t>
        <a:bodyPr/>
        <a:lstStyle/>
        <a:p>
          <a:endParaRPr lang="en-US">
            <a:latin typeface="Times New Roman" panose="02020603050405020304" pitchFamily="18" charset="0"/>
            <a:cs typeface="Times New Roman" panose="02020603050405020304" pitchFamily="18" charset="0"/>
          </a:endParaRPr>
        </a:p>
      </dgm:t>
    </dgm:pt>
    <dgm:pt modelId="{8008EC93-B6B0-4944-8169-ED384B34C935}">
      <dgm:prSet phldrT="[Text]" custT="1"/>
      <dgm:spPr>
        <a:solidFill>
          <a:schemeClr val="accent1"/>
        </a:solidFill>
        <a:ln>
          <a:noFill/>
        </a:ln>
        <a:effectLst/>
      </dgm:spPr>
      <dgm:t>
        <a:bodyPr spcFirstLastPara="0" vert="horz" wrap="square" lIns="6350" tIns="6350" rIns="6350" bIns="6350" numCol="1" spcCol="1270" anchor="ctr" anchorCtr="0"/>
        <a:lstStyle/>
        <a:p>
          <a:pPr marL="0" lvl="0" indent="0" algn="ctr" defTabSz="222250">
            <a:lnSpc>
              <a:spcPct val="90000"/>
            </a:lnSpc>
            <a:spcBef>
              <a:spcPct val="0"/>
            </a:spcBef>
            <a:spcAft>
              <a:spcPct val="35000"/>
            </a:spcAft>
            <a:buNone/>
          </a:pPr>
          <a:r>
            <a:rPr lang="en-US" sz="500" b="1" kern="1200" dirty="0">
              <a:solidFill>
                <a:prstClr val="white"/>
              </a:solidFill>
              <a:latin typeface="Times New Roman" panose="02020603050405020304" pitchFamily="18" charset="0"/>
              <a:ea typeface="+mn-ea"/>
              <a:cs typeface="Times New Roman" panose="02020603050405020304" pitchFamily="18" charset="0"/>
            </a:rPr>
            <a:t>Educational Supports</a:t>
          </a:r>
        </a:p>
      </dgm:t>
    </dgm:pt>
    <dgm:pt modelId="{4287EFA3-950A-E748-BC9D-E7D42E1A084D}" type="parTrans" cxnId="{B19F6F1E-80B8-3441-AF39-E98EF55D977A}">
      <dgm:prSet/>
      <dgm:spPr/>
      <dgm:t>
        <a:bodyPr/>
        <a:lstStyle/>
        <a:p>
          <a:endParaRPr lang="en-US"/>
        </a:p>
      </dgm:t>
    </dgm:pt>
    <dgm:pt modelId="{5F51DE4D-8C34-5144-8B88-310047978FD6}" type="sibTrans" cxnId="{B19F6F1E-80B8-3441-AF39-E98EF55D977A}">
      <dgm:prSet/>
      <dgm:spPr/>
      <dgm:t>
        <a:bodyPr/>
        <a:lstStyle/>
        <a:p>
          <a:endParaRPr lang="en-US">
            <a:latin typeface="Times New Roman" panose="02020603050405020304" pitchFamily="18" charset="0"/>
            <a:cs typeface="Times New Roman" panose="02020603050405020304" pitchFamily="18" charset="0"/>
          </a:endParaRPr>
        </a:p>
      </dgm:t>
    </dgm:pt>
    <dgm:pt modelId="{F45EFE2E-A38C-2D44-8278-1DD3A9B0B010}">
      <dgm:prSet phldrT="[Text]"/>
      <dgm:spPr>
        <a:solidFill>
          <a:schemeClr val="accent2"/>
        </a:solidFill>
      </dgm:spPr>
      <dgm:t>
        <a:bodyPr/>
        <a:lstStyle/>
        <a:p>
          <a:r>
            <a:rPr lang="en-US" dirty="0">
              <a:latin typeface="Times New Roman" panose="02020603050405020304" pitchFamily="18" charset="0"/>
              <a:cs typeface="Times New Roman" panose="02020603050405020304" pitchFamily="18" charset="0"/>
            </a:rPr>
            <a:t>Student Questions</a:t>
          </a:r>
        </a:p>
      </dgm:t>
    </dgm:pt>
    <dgm:pt modelId="{08A782AB-3551-884F-BDA4-0ABD2F526B40}" type="parTrans" cxnId="{54BFA9B2-EEDC-6041-8108-1BC5EDF10BAC}">
      <dgm:prSet/>
      <dgm:spPr/>
      <dgm:t>
        <a:bodyPr/>
        <a:lstStyle/>
        <a:p>
          <a:endParaRPr lang="en-US"/>
        </a:p>
      </dgm:t>
    </dgm:pt>
    <dgm:pt modelId="{BFE65DB5-B3EE-6448-A340-168F7174CFF4}" type="sibTrans" cxnId="{54BFA9B2-EEDC-6041-8108-1BC5EDF10BAC}">
      <dgm:prSet/>
      <dgm:spPr/>
      <dgm:t>
        <a:bodyPr/>
        <a:lstStyle/>
        <a:p>
          <a:endParaRPr lang="en-US"/>
        </a:p>
      </dgm:t>
    </dgm:pt>
    <dgm:pt modelId="{61605253-EBF1-D04F-ACBF-0AEA69D8611C}" type="pres">
      <dgm:prSet presAssocID="{6D6D8717-2D09-3E49-860B-ECEE69B00001}" presName="Name0" presStyleCnt="0">
        <dgm:presLayoutVars>
          <dgm:dir val="rev"/>
          <dgm:resizeHandles val="exact"/>
        </dgm:presLayoutVars>
      </dgm:prSet>
      <dgm:spPr/>
    </dgm:pt>
    <dgm:pt modelId="{ABFE9CDE-7037-8B46-A241-06C16D799CE1}" type="pres">
      <dgm:prSet presAssocID="{6D6D8717-2D09-3E49-860B-ECEE69B00001}" presName="vNodes" presStyleCnt="0"/>
      <dgm:spPr/>
    </dgm:pt>
    <dgm:pt modelId="{C30A495E-9B3D-FC45-A462-79CD6AEA5148}" type="pres">
      <dgm:prSet presAssocID="{0253F799-9ECF-A341-9B2A-F5707C40EC2D}" presName="node" presStyleLbl="node1" presStyleIdx="0" presStyleCnt="3" custLinFactNeighborX="-7371">
        <dgm:presLayoutVars>
          <dgm:bulletEnabled val="1"/>
        </dgm:presLayoutVars>
      </dgm:prSet>
      <dgm:spPr>
        <a:xfrm>
          <a:off x="1262233" y="113880"/>
          <a:ext cx="499082" cy="499082"/>
        </a:xfrm>
        <a:prstGeom prst="ellipse">
          <a:avLst/>
        </a:prstGeom>
      </dgm:spPr>
    </dgm:pt>
    <dgm:pt modelId="{C5C081F7-7151-BC4E-A637-D49AB42B0A57}" type="pres">
      <dgm:prSet presAssocID="{ADF04416-3867-5A43-8BD1-D62C028994A7}" presName="spacerT" presStyleCnt="0"/>
      <dgm:spPr/>
    </dgm:pt>
    <dgm:pt modelId="{48B572F5-CB95-BC47-BD23-46368C7633F6}" type="pres">
      <dgm:prSet presAssocID="{ADF04416-3867-5A43-8BD1-D62C028994A7}" presName="sibTrans" presStyleLbl="sibTrans2D1" presStyleIdx="0" presStyleCnt="2" custLinFactNeighborX="-12705"/>
      <dgm:spPr/>
    </dgm:pt>
    <dgm:pt modelId="{71E01833-78E2-A64A-BB8D-03E3F47F89EE}" type="pres">
      <dgm:prSet presAssocID="{ADF04416-3867-5A43-8BD1-D62C028994A7}" presName="spacerB" presStyleCnt="0"/>
      <dgm:spPr/>
    </dgm:pt>
    <dgm:pt modelId="{47E2B577-A176-0342-B13E-A25502BC8AB9}" type="pres">
      <dgm:prSet presAssocID="{8008EC93-B6B0-4944-8169-ED384B34C935}" presName="node" presStyleLbl="node1" presStyleIdx="1" presStyleCnt="3" custLinFactNeighborX="-7371">
        <dgm:presLayoutVars>
          <dgm:bulletEnabled val="1"/>
        </dgm:presLayoutVars>
      </dgm:prSet>
      <dgm:spPr>
        <a:xfrm>
          <a:off x="1262233" y="983482"/>
          <a:ext cx="499082" cy="499082"/>
        </a:xfrm>
        <a:prstGeom prst="ellipse">
          <a:avLst/>
        </a:prstGeom>
      </dgm:spPr>
    </dgm:pt>
    <dgm:pt modelId="{6B3FF1F5-4BAB-334C-A0D1-6AB2B8FABF58}" type="pres">
      <dgm:prSet presAssocID="{6D6D8717-2D09-3E49-860B-ECEE69B00001}" presName="sibTransLast" presStyleLbl="sibTrans2D1" presStyleIdx="1" presStyleCnt="2"/>
      <dgm:spPr/>
    </dgm:pt>
    <dgm:pt modelId="{8C423876-9E1A-2945-B9E2-B10C99BED258}" type="pres">
      <dgm:prSet presAssocID="{6D6D8717-2D09-3E49-860B-ECEE69B00001}" presName="connectorText" presStyleLbl="sibTrans2D1" presStyleIdx="1" presStyleCnt="2"/>
      <dgm:spPr/>
    </dgm:pt>
    <dgm:pt modelId="{725828C9-D429-1D49-9A6B-7C70E8922F6D}" type="pres">
      <dgm:prSet presAssocID="{6D6D8717-2D09-3E49-860B-ECEE69B00001}" presName="lastNode" presStyleLbl="node1" presStyleIdx="2" presStyleCnt="3">
        <dgm:presLayoutVars>
          <dgm:bulletEnabled val="1"/>
        </dgm:presLayoutVars>
      </dgm:prSet>
      <dgm:spPr/>
    </dgm:pt>
  </dgm:ptLst>
  <dgm:cxnLst>
    <dgm:cxn modelId="{2AD8871A-8FE1-8544-BE50-22FB8A5003AE}" type="presOf" srcId="{6D6D8717-2D09-3E49-860B-ECEE69B00001}" destId="{61605253-EBF1-D04F-ACBF-0AEA69D8611C}" srcOrd="0" destOrd="0" presId="urn:microsoft.com/office/officeart/2005/8/layout/equation2"/>
    <dgm:cxn modelId="{B19F6F1E-80B8-3441-AF39-E98EF55D977A}" srcId="{6D6D8717-2D09-3E49-860B-ECEE69B00001}" destId="{8008EC93-B6B0-4944-8169-ED384B34C935}" srcOrd="1" destOrd="0" parTransId="{4287EFA3-950A-E748-BC9D-E7D42E1A084D}" sibTransId="{5F51DE4D-8C34-5144-8B88-310047978FD6}"/>
    <dgm:cxn modelId="{6EE5A02E-CA9B-3B47-B086-F15EAAC5EF91}" type="presOf" srcId="{5F51DE4D-8C34-5144-8B88-310047978FD6}" destId="{6B3FF1F5-4BAB-334C-A0D1-6AB2B8FABF58}" srcOrd="0" destOrd="0" presId="urn:microsoft.com/office/officeart/2005/8/layout/equation2"/>
    <dgm:cxn modelId="{F70AA660-1F51-524D-9253-102668154CC6}" srcId="{6D6D8717-2D09-3E49-860B-ECEE69B00001}" destId="{0253F799-9ECF-A341-9B2A-F5707C40EC2D}" srcOrd="0" destOrd="0" parTransId="{05B7CFB8-C01F-7442-9D82-65FC7B11EF72}" sibTransId="{ADF04416-3867-5A43-8BD1-D62C028994A7}"/>
    <dgm:cxn modelId="{C0BBA142-5EA9-9A4B-8876-92610A32FC9E}" type="presOf" srcId="{8008EC93-B6B0-4944-8169-ED384B34C935}" destId="{47E2B577-A176-0342-B13E-A25502BC8AB9}" srcOrd="0" destOrd="0" presId="urn:microsoft.com/office/officeart/2005/8/layout/equation2"/>
    <dgm:cxn modelId="{41ECA263-F8F0-E24F-8CDC-551C1E2EC21C}" type="presOf" srcId="{ADF04416-3867-5A43-8BD1-D62C028994A7}" destId="{48B572F5-CB95-BC47-BD23-46368C7633F6}" srcOrd="0" destOrd="0" presId="urn:microsoft.com/office/officeart/2005/8/layout/equation2"/>
    <dgm:cxn modelId="{D9717E57-7FEE-1D4E-97E8-F1985AAF5FFA}" type="presOf" srcId="{F45EFE2E-A38C-2D44-8278-1DD3A9B0B010}" destId="{725828C9-D429-1D49-9A6B-7C70E8922F6D}" srcOrd="0" destOrd="0" presId="urn:microsoft.com/office/officeart/2005/8/layout/equation2"/>
    <dgm:cxn modelId="{7E8F678B-F89D-9F45-A72C-C69D235F0FC9}" type="presOf" srcId="{0253F799-9ECF-A341-9B2A-F5707C40EC2D}" destId="{C30A495E-9B3D-FC45-A462-79CD6AEA5148}" srcOrd="0" destOrd="0" presId="urn:microsoft.com/office/officeart/2005/8/layout/equation2"/>
    <dgm:cxn modelId="{54BFA9B2-EEDC-6041-8108-1BC5EDF10BAC}" srcId="{6D6D8717-2D09-3E49-860B-ECEE69B00001}" destId="{F45EFE2E-A38C-2D44-8278-1DD3A9B0B010}" srcOrd="2" destOrd="0" parTransId="{08A782AB-3551-884F-BDA4-0ABD2F526B40}" sibTransId="{BFE65DB5-B3EE-6448-A340-168F7174CFF4}"/>
    <dgm:cxn modelId="{D6A42CDE-E0E4-DE4A-8390-715F802EF29E}" type="presOf" srcId="{5F51DE4D-8C34-5144-8B88-310047978FD6}" destId="{8C423876-9E1A-2945-B9E2-B10C99BED258}" srcOrd="1" destOrd="0" presId="urn:microsoft.com/office/officeart/2005/8/layout/equation2"/>
    <dgm:cxn modelId="{20F4D3EC-8CF7-A246-B4E7-6167D779C6B7}" type="presParOf" srcId="{61605253-EBF1-D04F-ACBF-0AEA69D8611C}" destId="{ABFE9CDE-7037-8B46-A241-06C16D799CE1}" srcOrd="0" destOrd="0" presId="urn:microsoft.com/office/officeart/2005/8/layout/equation2"/>
    <dgm:cxn modelId="{18AE8DEF-EA53-2849-8EFA-29C981FCC183}" type="presParOf" srcId="{ABFE9CDE-7037-8B46-A241-06C16D799CE1}" destId="{C30A495E-9B3D-FC45-A462-79CD6AEA5148}" srcOrd="0" destOrd="0" presId="urn:microsoft.com/office/officeart/2005/8/layout/equation2"/>
    <dgm:cxn modelId="{3465F078-2A82-A646-9038-31FFE8050D77}" type="presParOf" srcId="{ABFE9CDE-7037-8B46-A241-06C16D799CE1}" destId="{C5C081F7-7151-BC4E-A637-D49AB42B0A57}" srcOrd="1" destOrd="0" presId="urn:microsoft.com/office/officeart/2005/8/layout/equation2"/>
    <dgm:cxn modelId="{0AEF17BF-3F6D-C540-9B1F-4F75427C8501}" type="presParOf" srcId="{ABFE9CDE-7037-8B46-A241-06C16D799CE1}" destId="{48B572F5-CB95-BC47-BD23-46368C7633F6}" srcOrd="2" destOrd="0" presId="urn:microsoft.com/office/officeart/2005/8/layout/equation2"/>
    <dgm:cxn modelId="{0C29A276-8A02-2046-BE25-B77678F18235}" type="presParOf" srcId="{ABFE9CDE-7037-8B46-A241-06C16D799CE1}" destId="{71E01833-78E2-A64A-BB8D-03E3F47F89EE}" srcOrd="3" destOrd="0" presId="urn:microsoft.com/office/officeart/2005/8/layout/equation2"/>
    <dgm:cxn modelId="{8DCF5AFD-B06F-0240-B88F-F27506959ED2}" type="presParOf" srcId="{ABFE9CDE-7037-8B46-A241-06C16D799CE1}" destId="{47E2B577-A176-0342-B13E-A25502BC8AB9}" srcOrd="4" destOrd="0" presId="urn:microsoft.com/office/officeart/2005/8/layout/equation2"/>
    <dgm:cxn modelId="{1BE632B6-D05A-214A-9BFC-20C3CBAC266C}" type="presParOf" srcId="{61605253-EBF1-D04F-ACBF-0AEA69D8611C}" destId="{6B3FF1F5-4BAB-334C-A0D1-6AB2B8FABF58}" srcOrd="1" destOrd="0" presId="urn:microsoft.com/office/officeart/2005/8/layout/equation2"/>
    <dgm:cxn modelId="{9A45CFCD-477B-E94D-998D-9880A90971BF}" type="presParOf" srcId="{6B3FF1F5-4BAB-334C-A0D1-6AB2B8FABF58}" destId="{8C423876-9E1A-2945-B9E2-B10C99BED258}" srcOrd="0" destOrd="0" presId="urn:microsoft.com/office/officeart/2005/8/layout/equation2"/>
    <dgm:cxn modelId="{B874463B-9DDE-4242-B7A5-CE2C71CC9A19}" type="presParOf" srcId="{61605253-EBF1-D04F-ACBF-0AEA69D8611C}" destId="{725828C9-D429-1D49-9A6B-7C70E8922F6D}" srcOrd="2" destOrd="0" presId="urn:microsoft.com/office/officeart/2005/8/layout/equation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AC641795-AF8B-324D-82D3-1AC56CBFA074}" type="doc">
      <dgm:prSet loTypeId="urn:microsoft.com/office/officeart/2005/8/layout/vProcess5" loCatId="" qsTypeId="urn:microsoft.com/office/officeart/2005/8/quickstyle/simple4" qsCatId="simple" csTypeId="urn:microsoft.com/office/officeart/2005/8/colors/accent1_2" csCatId="accent1" phldr="1"/>
      <dgm:spPr/>
      <dgm:t>
        <a:bodyPr/>
        <a:lstStyle/>
        <a:p>
          <a:endParaRPr lang="en-US"/>
        </a:p>
      </dgm:t>
    </dgm:pt>
    <dgm:pt modelId="{AC2382D4-8A92-EB48-A1A2-B0CC8E95E85B}">
      <dgm:prSet phldrT="[Text]"/>
      <dgm:spPr/>
      <dgm:t>
        <a:bodyPr/>
        <a:lstStyle/>
        <a:p>
          <a:r>
            <a:rPr lang="en-US" dirty="0">
              <a:latin typeface="Times New Roman" panose="02020603050405020304" pitchFamily="18" charset="0"/>
              <a:cs typeface="Times New Roman" panose="02020603050405020304" pitchFamily="18" charset="0"/>
            </a:rPr>
            <a:t>5. What can I do to learn what I don't already know?</a:t>
          </a:r>
        </a:p>
      </dgm:t>
    </dgm:pt>
    <dgm:pt modelId="{9CFCE41A-BB68-B74D-89D9-4EB8C6E24724}" type="parTrans" cxnId="{37FD6A54-B626-C340-B7D9-A49CA089CEF4}">
      <dgm:prSet/>
      <dgm:spPr/>
      <dgm:t>
        <a:bodyPr/>
        <a:lstStyle/>
        <a:p>
          <a:endParaRPr lang="en-US"/>
        </a:p>
      </dgm:t>
    </dgm:pt>
    <dgm:pt modelId="{AC9E4B60-C037-4246-AD59-773DEE8BBFAB}" type="sibTrans" cxnId="{37FD6A54-B626-C340-B7D9-A49CA089CEF4}">
      <dgm:prSet/>
      <dgm:spPr/>
      <dgm:t>
        <a:bodyPr/>
        <a:lstStyle/>
        <a:p>
          <a:endParaRPr lang="en-US">
            <a:latin typeface="Times New Roman" panose="02020603050405020304" pitchFamily="18" charset="0"/>
            <a:cs typeface="Times New Roman" panose="02020603050405020304" pitchFamily="18" charset="0"/>
          </a:endParaRPr>
        </a:p>
      </dgm:t>
    </dgm:pt>
    <dgm:pt modelId="{17F660C4-F495-C248-90FD-DEADD52FB989}">
      <dgm:prSet phldrT="[Text]"/>
      <dgm:spPr/>
      <dgm:t>
        <a:bodyPr/>
        <a:lstStyle/>
        <a:p>
          <a:pPr marL="406400" indent="-406400">
            <a:tabLst/>
          </a:pPr>
          <a:r>
            <a:rPr lang="en-US" dirty="0">
              <a:latin typeface="Times New Roman" panose="02020603050405020304" pitchFamily="18" charset="0"/>
              <a:cs typeface="Times New Roman" panose="02020603050405020304" pitchFamily="18" charset="0"/>
            </a:rPr>
            <a:t>6. What could keep me from taking action? </a:t>
          </a:r>
        </a:p>
      </dgm:t>
    </dgm:pt>
    <dgm:pt modelId="{A3D575E0-4FD0-F747-A750-9C9759A2DEEC}" type="parTrans" cxnId="{C7A2CB4D-D347-B744-B8E1-9DA830AD9C2F}">
      <dgm:prSet/>
      <dgm:spPr/>
      <dgm:t>
        <a:bodyPr/>
        <a:lstStyle/>
        <a:p>
          <a:endParaRPr lang="en-US"/>
        </a:p>
      </dgm:t>
    </dgm:pt>
    <dgm:pt modelId="{994F17FD-24A8-2348-87A0-EE9DDC5D4820}" type="sibTrans" cxnId="{C7A2CB4D-D347-B744-B8E1-9DA830AD9C2F}">
      <dgm:prSet/>
      <dgm:spPr/>
      <dgm:t>
        <a:bodyPr/>
        <a:lstStyle/>
        <a:p>
          <a:endParaRPr lang="en-US">
            <a:latin typeface="Times New Roman" panose="02020603050405020304" pitchFamily="18" charset="0"/>
            <a:cs typeface="Times New Roman" panose="02020603050405020304" pitchFamily="18" charset="0"/>
          </a:endParaRPr>
        </a:p>
      </dgm:t>
    </dgm:pt>
    <dgm:pt modelId="{F49C5D4D-78F3-9645-AA85-7B668B95CE8E}">
      <dgm:prSet phldrT="[Text]"/>
      <dgm:spPr/>
      <dgm:t>
        <a:bodyPr/>
        <a:lstStyle/>
        <a:p>
          <a:pPr marL="290513" indent="-290513">
            <a:tabLst/>
          </a:pPr>
          <a:r>
            <a:rPr lang="en-US" dirty="0">
              <a:latin typeface="Times New Roman" panose="02020603050405020304" pitchFamily="18" charset="0"/>
              <a:cs typeface="Times New Roman" panose="02020603050405020304" pitchFamily="18" charset="0"/>
            </a:rPr>
            <a:t>7. What can I do to remove these barriers?</a:t>
          </a:r>
        </a:p>
      </dgm:t>
    </dgm:pt>
    <dgm:pt modelId="{81E1A193-EE11-8647-A672-31FCB00AA06B}" type="parTrans" cxnId="{8104419F-5F90-0444-BAB4-2DDCC1A323C1}">
      <dgm:prSet/>
      <dgm:spPr/>
      <dgm:t>
        <a:bodyPr/>
        <a:lstStyle/>
        <a:p>
          <a:endParaRPr lang="en-US"/>
        </a:p>
      </dgm:t>
    </dgm:pt>
    <dgm:pt modelId="{97AEFF21-0554-E740-B39B-C00981F58228}" type="sibTrans" cxnId="{8104419F-5F90-0444-BAB4-2DDCC1A323C1}">
      <dgm:prSet/>
      <dgm:spPr/>
      <dgm:t>
        <a:bodyPr/>
        <a:lstStyle/>
        <a:p>
          <a:endParaRPr lang="en-US">
            <a:latin typeface="Times New Roman" panose="02020603050405020304" pitchFamily="18" charset="0"/>
            <a:cs typeface="Times New Roman" panose="02020603050405020304" pitchFamily="18" charset="0"/>
          </a:endParaRPr>
        </a:p>
      </dgm:t>
    </dgm:pt>
    <dgm:pt modelId="{0FA319C3-8769-D740-A233-349438455E30}">
      <dgm:prSet/>
      <dgm:spPr/>
      <dgm:t>
        <a:bodyPr/>
        <a:lstStyle/>
        <a:p>
          <a:pPr marL="349250" indent="-349250">
            <a:tabLst/>
          </a:pPr>
          <a:r>
            <a:rPr lang="en-US" dirty="0">
              <a:latin typeface="Times New Roman" panose="02020603050405020304" pitchFamily="18" charset="0"/>
              <a:cs typeface="Times New Roman" panose="02020603050405020304" pitchFamily="18" charset="0"/>
            </a:rPr>
            <a:t>8. When will I take action?</a:t>
          </a:r>
        </a:p>
      </dgm:t>
    </dgm:pt>
    <dgm:pt modelId="{E913EEA4-D1A6-EE40-A64D-0182808C6D9E}" type="parTrans" cxnId="{97F01AB5-CD83-F641-BDF8-C943353432BB}">
      <dgm:prSet/>
      <dgm:spPr/>
      <dgm:t>
        <a:bodyPr/>
        <a:lstStyle/>
        <a:p>
          <a:endParaRPr lang="en-US"/>
        </a:p>
      </dgm:t>
    </dgm:pt>
    <dgm:pt modelId="{53CECA66-4C2E-B443-9DED-4D2412C11BDF}" type="sibTrans" cxnId="{97F01AB5-CD83-F641-BDF8-C943353432BB}">
      <dgm:prSet/>
      <dgm:spPr/>
      <dgm:t>
        <a:bodyPr/>
        <a:lstStyle/>
        <a:p>
          <a:endParaRPr lang="en-US"/>
        </a:p>
      </dgm:t>
    </dgm:pt>
    <dgm:pt modelId="{A4EB974D-E94D-704B-BCA8-194A4CA738B3}" type="pres">
      <dgm:prSet presAssocID="{AC641795-AF8B-324D-82D3-1AC56CBFA074}" presName="outerComposite" presStyleCnt="0">
        <dgm:presLayoutVars>
          <dgm:chMax val="5"/>
          <dgm:dir/>
          <dgm:resizeHandles val="exact"/>
        </dgm:presLayoutVars>
      </dgm:prSet>
      <dgm:spPr/>
    </dgm:pt>
    <dgm:pt modelId="{6855C9FF-2E94-E445-8829-F7B177C17C0B}" type="pres">
      <dgm:prSet presAssocID="{AC641795-AF8B-324D-82D3-1AC56CBFA074}" presName="dummyMaxCanvas" presStyleCnt="0">
        <dgm:presLayoutVars/>
      </dgm:prSet>
      <dgm:spPr/>
    </dgm:pt>
    <dgm:pt modelId="{4F1F787D-ED88-514F-A1FF-EF7050BD672A}" type="pres">
      <dgm:prSet presAssocID="{AC641795-AF8B-324D-82D3-1AC56CBFA074}" presName="FourNodes_1" presStyleLbl="node1" presStyleIdx="0" presStyleCnt="4">
        <dgm:presLayoutVars>
          <dgm:bulletEnabled val="1"/>
        </dgm:presLayoutVars>
      </dgm:prSet>
      <dgm:spPr/>
    </dgm:pt>
    <dgm:pt modelId="{D7AE3612-A12C-A94C-BE02-5815AB2D4762}" type="pres">
      <dgm:prSet presAssocID="{AC641795-AF8B-324D-82D3-1AC56CBFA074}" presName="FourNodes_2" presStyleLbl="node1" presStyleIdx="1" presStyleCnt="4">
        <dgm:presLayoutVars>
          <dgm:bulletEnabled val="1"/>
        </dgm:presLayoutVars>
      </dgm:prSet>
      <dgm:spPr/>
    </dgm:pt>
    <dgm:pt modelId="{BA0A92A3-3F9F-3E4C-9D52-9F2E858EA86E}" type="pres">
      <dgm:prSet presAssocID="{AC641795-AF8B-324D-82D3-1AC56CBFA074}" presName="FourNodes_3" presStyleLbl="node1" presStyleIdx="2" presStyleCnt="4">
        <dgm:presLayoutVars>
          <dgm:bulletEnabled val="1"/>
        </dgm:presLayoutVars>
      </dgm:prSet>
      <dgm:spPr/>
    </dgm:pt>
    <dgm:pt modelId="{5197113E-8872-9C41-AF4B-0FEA6323C2B3}" type="pres">
      <dgm:prSet presAssocID="{AC641795-AF8B-324D-82D3-1AC56CBFA074}" presName="FourNodes_4" presStyleLbl="node1" presStyleIdx="3" presStyleCnt="4">
        <dgm:presLayoutVars>
          <dgm:bulletEnabled val="1"/>
        </dgm:presLayoutVars>
      </dgm:prSet>
      <dgm:spPr/>
    </dgm:pt>
    <dgm:pt modelId="{9E0D93EE-1DAD-BC4F-937F-6FDB0FE24CD9}" type="pres">
      <dgm:prSet presAssocID="{AC641795-AF8B-324D-82D3-1AC56CBFA074}" presName="FourConn_1-2" presStyleLbl="fgAccFollowNode1" presStyleIdx="0" presStyleCnt="3">
        <dgm:presLayoutVars>
          <dgm:bulletEnabled val="1"/>
        </dgm:presLayoutVars>
      </dgm:prSet>
      <dgm:spPr/>
    </dgm:pt>
    <dgm:pt modelId="{9BE2FEB7-DCDE-C148-AD3A-E07362255076}" type="pres">
      <dgm:prSet presAssocID="{AC641795-AF8B-324D-82D3-1AC56CBFA074}" presName="FourConn_2-3" presStyleLbl="fgAccFollowNode1" presStyleIdx="1" presStyleCnt="3">
        <dgm:presLayoutVars>
          <dgm:bulletEnabled val="1"/>
        </dgm:presLayoutVars>
      </dgm:prSet>
      <dgm:spPr/>
    </dgm:pt>
    <dgm:pt modelId="{18231B49-64F0-C04A-A46B-0DB70388FEF7}" type="pres">
      <dgm:prSet presAssocID="{AC641795-AF8B-324D-82D3-1AC56CBFA074}" presName="FourConn_3-4" presStyleLbl="fgAccFollowNode1" presStyleIdx="2" presStyleCnt="3">
        <dgm:presLayoutVars>
          <dgm:bulletEnabled val="1"/>
        </dgm:presLayoutVars>
      </dgm:prSet>
      <dgm:spPr/>
    </dgm:pt>
    <dgm:pt modelId="{DB40073A-D314-8F4A-8C69-1DF64333AF2F}" type="pres">
      <dgm:prSet presAssocID="{AC641795-AF8B-324D-82D3-1AC56CBFA074}" presName="FourNodes_1_text" presStyleLbl="node1" presStyleIdx="3" presStyleCnt="4">
        <dgm:presLayoutVars>
          <dgm:bulletEnabled val="1"/>
        </dgm:presLayoutVars>
      </dgm:prSet>
      <dgm:spPr/>
    </dgm:pt>
    <dgm:pt modelId="{C083FF29-7DC7-2840-B37D-60E1E1A9D5BB}" type="pres">
      <dgm:prSet presAssocID="{AC641795-AF8B-324D-82D3-1AC56CBFA074}" presName="FourNodes_2_text" presStyleLbl="node1" presStyleIdx="3" presStyleCnt="4">
        <dgm:presLayoutVars>
          <dgm:bulletEnabled val="1"/>
        </dgm:presLayoutVars>
      </dgm:prSet>
      <dgm:spPr/>
    </dgm:pt>
    <dgm:pt modelId="{8CA18C03-E725-9546-9FBD-2086DD4D29E0}" type="pres">
      <dgm:prSet presAssocID="{AC641795-AF8B-324D-82D3-1AC56CBFA074}" presName="FourNodes_3_text" presStyleLbl="node1" presStyleIdx="3" presStyleCnt="4">
        <dgm:presLayoutVars>
          <dgm:bulletEnabled val="1"/>
        </dgm:presLayoutVars>
      </dgm:prSet>
      <dgm:spPr/>
    </dgm:pt>
    <dgm:pt modelId="{C00B0D67-9CEF-024F-A4B0-F9DD89E6C465}" type="pres">
      <dgm:prSet presAssocID="{AC641795-AF8B-324D-82D3-1AC56CBFA074}" presName="FourNodes_4_text" presStyleLbl="node1" presStyleIdx="3" presStyleCnt="4">
        <dgm:presLayoutVars>
          <dgm:bulletEnabled val="1"/>
        </dgm:presLayoutVars>
      </dgm:prSet>
      <dgm:spPr/>
    </dgm:pt>
  </dgm:ptLst>
  <dgm:cxnLst>
    <dgm:cxn modelId="{1EDEEA2B-45BA-0B49-9EE8-D85A6330B47E}" type="presOf" srcId="{97AEFF21-0554-E740-B39B-C00981F58228}" destId="{18231B49-64F0-C04A-A46B-0DB70388FEF7}" srcOrd="0" destOrd="0" presId="urn:microsoft.com/office/officeart/2005/8/layout/vProcess5"/>
    <dgm:cxn modelId="{6A8B7F65-C82F-4C47-84D0-B8192377A71F}" type="presOf" srcId="{F49C5D4D-78F3-9645-AA85-7B668B95CE8E}" destId="{8CA18C03-E725-9546-9FBD-2086DD4D29E0}" srcOrd="1" destOrd="0" presId="urn:microsoft.com/office/officeart/2005/8/layout/vProcess5"/>
    <dgm:cxn modelId="{9CAECE48-E69F-5347-9C26-2E4A0F6785E8}" type="presOf" srcId="{17F660C4-F495-C248-90FD-DEADD52FB989}" destId="{C083FF29-7DC7-2840-B37D-60E1E1A9D5BB}" srcOrd="1" destOrd="0" presId="urn:microsoft.com/office/officeart/2005/8/layout/vProcess5"/>
    <dgm:cxn modelId="{C7A2CB4D-D347-B744-B8E1-9DA830AD9C2F}" srcId="{AC641795-AF8B-324D-82D3-1AC56CBFA074}" destId="{17F660C4-F495-C248-90FD-DEADD52FB989}" srcOrd="1" destOrd="0" parTransId="{A3D575E0-4FD0-F747-A750-9C9759A2DEEC}" sibTransId="{994F17FD-24A8-2348-87A0-EE9DDC5D4820}"/>
    <dgm:cxn modelId="{7BE8F96D-5B7F-4048-8915-5362816312E6}" type="presOf" srcId="{AC9E4B60-C037-4246-AD59-773DEE8BBFAB}" destId="{9E0D93EE-1DAD-BC4F-937F-6FDB0FE24CD9}" srcOrd="0" destOrd="0" presId="urn:microsoft.com/office/officeart/2005/8/layout/vProcess5"/>
    <dgm:cxn modelId="{37FD6A54-B626-C340-B7D9-A49CA089CEF4}" srcId="{AC641795-AF8B-324D-82D3-1AC56CBFA074}" destId="{AC2382D4-8A92-EB48-A1A2-B0CC8E95E85B}" srcOrd="0" destOrd="0" parTransId="{9CFCE41A-BB68-B74D-89D9-4EB8C6E24724}" sibTransId="{AC9E4B60-C037-4246-AD59-773DEE8BBFAB}"/>
    <dgm:cxn modelId="{63D54487-AB66-1E4C-8A1D-86A259F152EA}" type="presOf" srcId="{0FA319C3-8769-D740-A233-349438455E30}" destId="{C00B0D67-9CEF-024F-A4B0-F9DD89E6C465}" srcOrd="1" destOrd="0" presId="urn:microsoft.com/office/officeart/2005/8/layout/vProcess5"/>
    <dgm:cxn modelId="{EB82F18C-0A21-B94F-AC11-FB33DBFC8E3B}" type="presOf" srcId="{AC641795-AF8B-324D-82D3-1AC56CBFA074}" destId="{A4EB974D-E94D-704B-BCA8-194A4CA738B3}" srcOrd="0" destOrd="0" presId="urn:microsoft.com/office/officeart/2005/8/layout/vProcess5"/>
    <dgm:cxn modelId="{F23D9498-1504-9A43-9189-B513847CE134}" type="presOf" srcId="{F49C5D4D-78F3-9645-AA85-7B668B95CE8E}" destId="{BA0A92A3-3F9F-3E4C-9D52-9F2E858EA86E}" srcOrd="0" destOrd="0" presId="urn:microsoft.com/office/officeart/2005/8/layout/vProcess5"/>
    <dgm:cxn modelId="{4770999D-E968-504C-A51E-A883D253E203}" type="presOf" srcId="{17F660C4-F495-C248-90FD-DEADD52FB989}" destId="{D7AE3612-A12C-A94C-BE02-5815AB2D4762}" srcOrd="0" destOrd="0" presId="urn:microsoft.com/office/officeart/2005/8/layout/vProcess5"/>
    <dgm:cxn modelId="{8104419F-5F90-0444-BAB4-2DDCC1A323C1}" srcId="{AC641795-AF8B-324D-82D3-1AC56CBFA074}" destId="{F49C5D4D-78F3-9645-AA85-7B668B95CE8E}" srcOrd="2" destOrd="0" parTransId="{81E1A193-EE11-8647-A672-31FCB00AA06B}" sibTransId="{97AEFF21-0554-E740-B39B-C00981F58228}"/>
    <dgm:cxn modelId="{97F01AB5-CD83-F641-BDF8-C943353432BB}" srcId="{AC641795-AF8B-324D-82D3-1AC56CBFA074}" destId="{0FA319C3-8769-D740-A233-349438455E30}" srcOrd="3" destOrd="0" parTransId="{E913EEA4-D1A6-EE40-A64D-0182808C6D9E}" sibTransId="{53CECA66-4C2E-B443-9DED-4D2412C11BDF}"/>
    <dgm:cxn modelId="{F20B09C7-D717-6743-ABD8-45FFFBC1F4B1}" type="presOf" srcId="{0FA319C3-8769-D740-A233-349438455E30}" destId="{5197113E-8872-9C41-AF4B-0FEA6323C2B3}" srcOrd="0" destOrd="0" presId="urn:microsoft.com/office/officeart/2005/8/layout/vProcess5"/>
    <dgm:cxn modelId="{8DA444C7-647F-624F-8053-FFD6AD218672}" type="presOf" srcId="{994F17FD-24A8-2348-87A0-EE9DDC5D4820}" destId="{9BE2FEB7-DCDE-C148-AD3A-E07362255076}" srcOrd="0" destOrd="0" presId="urn:microsoft.com/office/officeart/2005/8/layout/vProcess5"/>
    <dgm:cxn modelId="{5C9F70DE-BF9E-5E46-8D44-40C1897DB7EA}" type="presOf" srcId="{AC2382D4-8A92-EB48-A1A2-B0CC8E95E85B}" destId="{4F1F787D-ED88-514F-A1FF-EF7050BD672A}" srcOrd="0" destOrd="0" presId="urn:microsoft.com/office/officeart/2005/8/layout/vProcess5"/>
    <dgm:cxn modelId="{DA3162E3-908C-E44A-8CB9-F89CE805E6BB}" type="presOf" srcId="{AC2382D4-8A92-EB48-A1A2-B0CC8E95E85B}" destId="{DB40073A-D314-8F4A-8C69-1DF64333AF2F}" srcOrd="1" destOrd="0" presId="urn:microsoft.com/office/officeart/2005/8/layout/vProcess5"/>
    <dgm:cxn modelId="{19731AEF-344F-3145-BB7A-DD30A2FBCFAF}" type="presParOf" srcId="{A4EB974D-E94D-704B-BCA8-194A4CA738B3}" destId="{6855C9FF-2E94-E445-8829-F7B177C17C0B}" srcOrd="0" destOrd="0" presId="urn:microsoft.com/office/officeart/2005/8/layout/vProcess5"/>
    <dgm:cxn modelId="{D1BDD99A-75E0-0D4B-870E-806C1C05E7CA}" type="presParOf" srcId="{A4EB974D-E94D-704B-BCA8-194A4CA738B3}" destId="{4F1F787D-ED88-514F-A1FF-EF7050BD672A}" srcOrd="1" destOrd="0" presId="urn:microsoft.com/office/officeart/2005/8/layout/vProcess5"/>
    <dgm:cxn modelId="{574636A3-5F21-FE40-9553-092EC9D9C4D4}" type="presParOf" srcId="{A4EB974D-E94D-704B-BCA8-194A4CA738B3}" destId="{D7AE3612-A12C-A94C-BE02-5815AB2D4762}" srcOrd="2" destOrd="0" presId="urn:microsoft.com/office/officeart/2005/8/layout/vProcess5"/>
    <dgm:cxn modelId="{4DA342F2-EFEF-4D47-8C70-F99B523CFDF1}" type="presParOf" srcId="{A4EB974D-E94D-704B-BCA8-194A4CA738B3}" destId="{BA0A92A3-3F9F-3E4C-9D52-9F2E858EA86E}" srcOrd="3" destOrd="0" presId="urn:microsoft.com/office/officeart/2005/8/layout/vProcess5"/>
    <dgm:cxn modelId="{4A48EB58-4ED8-AB4C-BCF8-31A40C4B7103}" type="presParOf" srcId="{A4EB974D-E94D-704B-BCA8-194A4CA738B3}" destId="{5197113E-8872-9C41-AF4B-0FEA6323C2B3}" srcOrd="4" destOrd="0" presId="urn:microsoft.com/office/officeart/2005/8/layout/vProcess5"/>
    <dgm:cxn modelId="{6AAF9EC0-BA82-A240-8975-E9BDBD19F277}" type="presParOf" srcId="{A4EB974D-E94D-704B-BCA8-194A4CA738B3}" destId="{9E0D93EE-1DAD-BC4F-937F-6FDB0FE24CD9}" srcOrd="5" destOrd="0" presId="urn:microsoft.com/office/officeart/2005/8/layout/vProcess5"/>
    <dgm:cxn modelId="{35947645-8F22-5C4E-A141-7ABC970C0682}" type="presParOf" srcId="{A4EB974D-E94D-704B-BCA8-194A4CA738B3}" destId="{9BE2FEB7-DCDE-C148-AD3A-E07362255076}" srcOrd="6" destOrd="0" presId="urn:microsoft.com/office/officeart/2005/8/layout/vProcess5"/>
    <dgm:cxn modelId="{76F8A39D-20FD-4641-9BBF-6EEDE48A6E03}" type="presParOf" srcId="{A4EB974D-E94D-704B-BCA8-194A4CA738B3}" destId="{18231B49-64F0-C04A-A46B-0DB70388FEF7}" srcOrd="7" destOrd="0" presId="urn:microsoft.com/office/officeart/2005/8/layout/vProcess5"/>
    <dgm:cxn modelId="{1F74434D-2F94-FE4F-BD32-A96928C95790}" type="presParOf" srcId="{A4EB974D-E94D-704B-BCA8-194A4CA738B3}" destId="{DB40073A-D314-8F4A-8C69-1DF64333AF2F}" srcOrd="8" destOrd="0" presId="urn:microsoft.com/office/officeart/2005/8/layout/vProcess5"/>
    <dgm:cxn modelId="{7BC9C048-E484-B74B-A3E9-293CAD17DCC0}" type="presParOf" srcId="{A4EB974D-E94D-704B-BCA8-194A4CA738B3}" destId="{C083FF29-7DC7-2840-B37D-60E1E1A9D5BB}" srcOrd="9" destOrd="0" presId="urn:microsoft.com/office/officeart/2005/8/layout/vProcess5"/>
    <dgm:cxn modelId="{BA3167AD-E05F-A543-92C6-869EFF2AC753}" type="presParOf" srcId="{A4EB974D-E94D-704B-BCA8-194A4CA738B3}" destId="{8CA18C03-E725-9546-9FBD-2086DD4D29E0}" srcOrd="10" destOrd="0" presId="urn:microsoft.com/office/officeart/2005/8/layout/vProcess5"/>
    <dgm:cxn modelId="{D12BD289-823A-E247-B453-4DC3122DDA55}" type="presParOf" srcId="{A4EB974D-E94D-704B-BCA8-194A4CA738B3}" destId="{C00B0D67-9CEF-024F-A4B0-F9DD89E6C465}" srcOrd="11"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6D6D8717-2D09-3E49-860B-ECEE69B00001}" type="doc">
      <dgm:prSet loTypeId="urn:microsoft.com/office/officeart/2005/8/layout/equation2" loCatId="" qsTypeId="urn:microsoft.com/office/officeart/2005/8/quickstyle/simple4" qsCatId="simple" csTypeId="urn:microsoft.com/office/officeart/2005/8/colors/accent1_2" csCatId="accent1" phldr="1"/>
      <dgm:spPr/>
    </dgm:pt>
    <dgm:pt modelId="{0253F799-9ECF-A341-9B2A-F5707C40EC2D}">
      <dgm:prSet phldrT="[Text]"/>
      <dgm:spPr>
        <a:solidFill>
          <a:schemeClr val="accent2"/>
        </a:solidFill>
      </dgm:spPr>
      <dgm:t>
        <a:bodyPr/>
        <a:lstStyle/>
        <a:p>
          <a:r>
            <a:rPr lang="en-US" b="1" dirty="0"/>
            <a:t>Teacher Objectives</a:t>
          </a:r>
        </a:p>
      </dgm:t>
    </dgm:pt>
    <dgm:pt modelId="{05B7CFB8-C01F-7442-9D82-65FC7B11EF72}" type="parTrans" cxnId="{F70AA660-1F51-524D-9253-102668154CC6}">
      <dgm:prSet/>
      <dgm:spPr/>
      <dgm:t>
        <a:bodyPr/>
        <a:lstStyle/>
        <a:p>
          <a:endParaRPr lang="en-US"/>
        </a:p>
      </dgm:t>
    </dgm:pt>
    <dgm:pt modelId="{ADF04416-3867-5A43-8BD1-D62C028994A7}" type="sibTrans" cxnId="{F70AA660-1F51-524D-9253-102668154CC6}">
      <dgm:prSet/>
      <dgm:spPr/>
      <dgm:t>
        <a:bodyPr/>
        <a:lstStyle/>
        <a:p>
          <a:endParaRPr lang="en-US"/>
        </a:p>
      </dgm:t>
    </dgm:pt>
    <dgm:pt modelId="{8008EC93-B6B0-4944-8169-ED384B34C935}">
      <dgm:prSet phldrT="[Text]"/>
      <dgm:spPr>
        <a:solidFill>
          <a:schemeClr val="accent2"/>
        </a:solidFill>
      </dgm:spPr>
      <dgm:t>
        <a:bodyPr/>
        <a:lstStyle/>
        <a:p>
          <a:r>
            <a:rPr lang="en-US" b="1" dirty="0"/>
            <a:t>Educational Supports</a:t>
          </a:r>
        </a:p>
      </dgm:t>
    </dgm:pt>
    <dgm:pt modelId="{4287EFA3-950A-E748-BC9D-E7D42E1A084D}" type="parTrans" cxnId="{B19F6F1E-80B8-3441-AF39-E98EF55D977A}">
      <dgm:prSet/>
      <dgm:spPr/>
      <dgm:t>
        <a:bodyPr/>
        <a:lstStyle/>
        <a:p>
          <a:endParaRPr lang="en-US"/>
        </a:p>
      </dgm:t>
    </dgm:pt>
    <dgm:pt modelId="{5F51DE4D-8C34-5144-8B88-310047978FD6}" type="sibTrans" cxnId="{B19F6F1E-80B8-3441-AF39-E98EF55D977A}">
      <dgm:prSet/>
      <dgm:spPr/>
      <dgm:t>
        <a:bodyPr/>
        <a:lstStyle/>
        <a:p>
          <a:endParaRPr lang="en-US"/>
        </a:p>
      </dgm:t>
    </dgm:pt>
    <dgm:pt modelId="{F45EFE2E-A38C-2D44-8278-1DD3A9B0B010}">
      <dgm:prSet phldrT="[Text]"/>
      <dgm:spPr>
        <a:solidFill>
          <a:schemeClr val="accent2">
            <a:lumMod val="75000"/>
          </a:schemeClr>
        </a:solidFill>
      </dgm:spPr>
      <dgm:t>
        <a:bodyPr/>
        <a:lstStyle/>
        <a:p>
          <a:r>
            <a:rPr lang="en-US" dirty="0">
              <a:latin typeface="Times New Roman" panose="02020603050405020304" pitchFamily="18" charset="0"/>
              <a:cs typeface="Times New Roman" panose="02020603050405020304" pitchFamily="18" charset="0"/>
            </a:rPr>
            <a:t>Student Questions</a:t>
          </a:r>
        </a:p>
      </dgm:t>
    </dgm:pt>
    <dgm:pt modelId="{08A782AB-3551-884F-BDA4-0ABD2F526B40}" type="parTrans" cxnId="{54BFA9B2-EEDC-6041-8108-1BC5EDF10BAC}">
      <dgm:prSet/>
      <dgm:spPr/>
      <dgm:t>
        <a:bodyPr/>
        <a:lstStyle/>
        <a:p>
          <a:endParaRPr lang="en-US"/>
        </a:p>
      </dgm:t>
    </dgm:pt>
    <dgm:pt modelId="{BFE65DB5-B3EE-6448-A340-168F7174CFF4}" type="sibTrans" cxnId="{54BFA9B2-EEDC-6041-8108-1BC5EDF10BAC}">
      <dgm:prSet/>
      <dgm:spPr/>
      <dgm:t>
        <a:bodyPr/>
        <a:lstStyle/>
        <a:p>
          <a:endParaRPr lang="en-US"/>
        </a:p>
      </dgm:t>
    </dgm:pt>
    <dgm:pt modelId="{61605253-EBF1-D04F-ACBF-0AEA69D8611C}" type="pres">
      <dgm:prSet presAssocID="{6D6D8717-2D09-3E49-860B-ECEE69B00001}" presName="Name0" presStyleCnt="0">
        <dgm:presLayoutVars>
          <dgm:dir val="rev"/>
          <dgm:resizeHandles val="exact"/>
        </dgm:presLayoutVars>
      </dgm:prSet>
      <dgm:spPr/>
    </dgm:pt>
    <dgm:pt modelId="{ABFE9CDE-7037-8B46-A241-06C16D799CE1}" type="pres">
      <dgm:prSet presAssocID="{6D6D8717-2D09-3E49-860B-ECEE69B00001}" presName="vNodes" presStyleCnt="0"/>
      <dgm:spPr/>
    </dgm:pt>
    <dgm:pt modelId="{C30A495E-9B3D-FC45-A462-79CD6AEA5148}" type="pres">
      <dgm:prSet presAssocID="{0253F799-9ECF-A341-9B2A-F5707C40EC2D}" presName="node" presStyleLbl="node1" presStyleIdx="0" presStyleCnt="3" custLinFactNeighborX="-7371">
        <dgm:presLayoutVars>
          <dgm:bulletEnabled val="1"/>
        </dgm:presLayoutVars>
      </dgm:prSet>
      <dgm:spPr/>
    </dgm:pt>
    <dgm:pt modelId="{C5C081F7-7151-BC4E-A637-D49AB42B0A57}" type="pres">
      <dgm:prSet presAssocID="{ADF04416-3867-5A43-8BD1-D62C028994A7}" presName="spacerT" presStyleCnt="0"/>
      <dgm:spPr/>
    </dgm:pt>
    <dgm:pt modelId="{48B572F5-CB95-BC47-BD23-46368C7633F6}" type="pres">
      <dgm:prSet presAssocID="{ADF04416-3867-5A43-8BD1-D62C028994A7}" presName="sibTrans" presStyleLbl="sibTrans2D1" presStyleIdx="0" presStyleCnt="2" custLinFactNeighborX="-12705"/>
      <dgm:spPr/>
    </dgm:pt>
    <dgm:pt modelId="{71E01833-78E2-A64A-BB8D-03E3F47F89EE}" type="pres">
      <dgm:prSet presAssocID="{ADF04416-3867-5A43-8BD1-D62C028994A7}" presName="spacerB" presStyleCnt="0"/>
      <dgm:spPr/>
    </dgm:pt>
    <dgm:pt modelId="{47E2B577-A176-0342-B13E-A25502BC8AB9}" type="pres">
      <dgm:prSet presAssocID="{8008EC93-B6B0-4944-8169-ED384B34C935}" presName="node" presStyleLbl="node1" presStyleIdx="1" presStyleCnt="3" custLinFactNeighborX="-7371">
        <dgm:presLayoutVars>
          <dgm:bulletEnabled val="1"/>
        </dgm:presLayoutVars>
      </dgm:prSet>
      <dgm:spPr/>
    </dgm:pt>
    <dgm:pt modelId="{6B3FF1F5-4BAB-334C-A0D1-6AB2B8FABF58}" type="pres">
      <dgm:prSet presAssocID="{6D6D8717-2D09-3E49-860B-ECEE69B00001}" presName="sibTransLast" presStyleLbl="sibTrans2D1" presStyleIdx="1" presStyleCnt="2"/>
      <dgm:spPr/>
    </dgm:pt>
    <dgm:pt modelId="{8C423876-9E1A-2945-B9E2-B10C99BED258}" type="pres">
      <dgm:prSet presAssocID="{6D6D8717-2D09-3E49-860B-ECEE69B00001}" presName="connectorText" presStyleLbl="sibTrans2D1" presStyleIdx="1" presStyleCnt="2"/>
      <dgm:spPr/>
    </dgm:pt>
    <dgm:pt modelId="{725828C9-D429-1D49-9A6B-7C70E8922F6D}" type="pres">
      <dgm:prSet presAssocID="{6D6D8717-2D09-3E49-860B-ECEE69B00001}" presName="lastNode" presStyleLbl="node1" presStyleIdx="2" presStyleCnt="3">
        <dgm:presLayoutVars>
          <dgm:bulletEnabled val="1"/>
        </dgm:presLayoutVars>
      </dgm:prSet>
      <dgm:spPr/>
    </dgm:pt>
  </dgm:ptLst>
  <dgm:cxnLst>
    <dgm:cxn modelId="{4DA1AD10-8275-8B46-A84A-9EF91254EAA0}" type="presOf" srcId="{5F51DE4D-8C34-5144-8B88-310047978FD6}" destId="{6B3FF1F5-4BAB-334C-A0D1-6AB2B8FABF58}" srcOrd="0" destOrd="0" presId="urn:microsoft.com/office/officeart/2005/8/layout/equation2"/>
    <dgm:cxn modelId="{B19F6F1E-80B8-3441-AF39-E98EF55D977A}" srcId="{6D6D8717-2D09-3E49-860B-ECEE69B00001}" destId="{8008EC93-B6B0-4944-8169-ED384B34C935}" srcOrd="1" destOrd="0" parTransId="{4287EFA3-950A-E748-BC9D-E7D42E1A084D}" sibTransId="{5F51DE4D-8C34-5144-8B88-310047978FD6}"/>
    <dgm:cxn modelId="{F70AA660-1F51-524D-9253-102668154CC6}" srcId="{6D6D8717-2D09-3E49-860B-ECEE69B00001}" destId="{0253F799-9ECF-A341-9B2A-F5707C40EC2D}" srcOrd="0" destOrd="0" parTransId="{05B7CFB8-C01F-7442-9D82-65FC7B11EF72}" sibTransId="{ADF04416-3867-5A43-8BD1-D62C028994A7}"/>
    <dgm:cxn modelId="{F8047C46-03FE-A844-988E-FDC22B2B4E06}" type="presOf" srcId="{6D6D8717-2D09-3E49-860B-ECEE69B00001}" destId="{61605253-EBF1-D04F-ACBF-0AEA69D8611C}" srcOrd="0" destOrd="0" presId="urn:microsoft.com/office/officeart/2005/8/layout/equation2"/>
    <dgm:cxn modelId="{0EA44775-4A29-9C44-A214-24E546236138}" type="presOf" srcId="{8008EC93-B6B0-4944-8169-ED384B34C935}" destId="{47E2B577-A176-0342-B13E-A25502BC8AB9}" srcOrd="0" destOrd="0" presId="urn:microsoft.com/office/officeart/2005/8/layout/equation2"/>
    <dgm:cxn modelId="{C757AF77-CB9F-C14A-98D1-53B451DDE08F}" type="presOf" srcId="{F45EFE2E-A38C-2D44-8278-1DD3A9B0B010}" destId="{725828C9-D429-1D49-9A6B-7C70E8922F6D}" srcOrd="0" destOrd="0" presId="urn:microsoft.com/office/officeart/2005/8/layout/equation2"/>
    <dgm:cxn modelId="{6D0C3E5A-AA0E-2143-B235-487758DD5806}" type="presOf" srcId="{ADF04416-3867-5A43-8BD1-D62C028994A7}" destId="{48B572F5-CB95-BC47-BD23-46368C7633F6}" srcOrd="0" destOrd="0" presId="urn:microsoft.com/office/officeart/2005/8/layout/equation2"/>
    <dgm:cxn modelId="{54BFA9B2-EEDC-6041-8108-1BC5EDF10BAC}" srcId="{6D6D8717-2D09-3E49-860B-ECEE69B00001}" destId="{F45EFE2E-A38C-2D44-8278-1DD3A9B0B010}" srcOrd="2" destOrd="0" parTransId="{08A782AB-3551-884F-BDA4-0ABD2F526B40}" sibTransId="{BFE65DB5-B3EE-6448-A340-168F7174CFF4}"/>
    <dgm:cxn modelId="{4D9B27F6-2FFC-2646-A191-948BE1A08F2C}" type="presOf" srcId="{0253F799-9ECF-A341-9B2A-F5707C40EC2D}" destId="{C30A495E-9B3D-FC45-A462-79CD6AEA5148}" srcOrd="0" destOrd="0" presId="urn:microsoft.com/office/officeart/2005/8/layout/equation2"/>
    <dgm:cxn modelId="{3D2223FB-5A01-1B4D-83BE-11994A277C6A}" type="presOf" srcId="{5F51DE4D-8C34-5144-8B88-310047978FD6}" destId="{8C423876-9E1A-2945-B9E2-B10C99BED258}" srcOrd="1" destOrd="0" presId="urn:microsoft.com/office/officeart/2005/8/layout/equation2"/>
    <dgm:cxn modelId="{4394D534-7EEA-A94B-A5B2-3CB45F8DA63D}" type="presParOf" srcId="{61605253-EBF1-D04F-ACBF-0AEA69D8611C}" destId="{ABFE9CDE-7037-8B46-A241-06C16D799CE1}" srcOrd="0" destOrd="0" presId="urn:microsoft.com/office/officeart/2005/8/layout/equation2"/>
    <dgm:cxn modelId="{8DD0B656-C6A8-1E4C-BCBB-B71FDC93CBE8}" type="presParOf" srcId="{ABFE9CDE-7037-8B46-A241-06C16D799CE1}" destId="{C30A495E-9B3D-FC45-A462-79CD6AEA5148}" srcOrd="0" destOrd="0" presId="urn:microsoft.com/office/officeart/2005/8/layout/equation2"/>
    <dgm:cxn modelId="{C6C50B97-5EFB-B54E-AB7F-EA9C3DA21309}" type="presParOf" srcId="{ABFE9CDE-7037-8B46-A241-06C16D799CE1}" destId="{C5C081F7-7151-BC4E-A637-D49AB42B0A57}" srcOrd="1" destOrd="0" presId="urn:microsoft.com/office/officeart/2005/8/layout/equation2"/>
    <dgm:cxn modelId="{5DB19BDF-5169-AD49-8380-69C15AF415A3}" type="presParOf" srcId="{ABFE9CDE-7037-8B46-A241-06C16D799CE1}" destId="{48B572F5-CB95-BC47-BD23-46368C7633F6}" srcOrd="2" destOrd="0" presId="urn:microsoft.com/office/officeart/2005/8/layout/equation2"/>
    <dgm:cxn modelId="{F55D9ECB-A39F-F34D-BBC2-5F862534E884}" type="presParOf" srcId="{ABFE9CDE-7037-8B46-A241-06C16D799CE1}" destId="{71E01833-78E2-A64A-BB8D-03E3F47F89EE}" srcOrd="3" destOrd="0" presId="urn:microsoft.com/office/officeart/2005/8/layout/equation2"/>
    <dgm:cxn modelId="{A95F21EA-0A25-1E4F-9721-1DE400251FC8}" type="presParOf" srcId="{ABFE9CDE-7037-8B46-A241-06C16D799CE1}" destId="{47E2B577-A176-0342-B13E-A25502BC8AB9}" srcOrd="4" destOrd="0" presId="urn:microsoft.com/office/officeart/2005/8/layout/equation2"/>
    <dgm:cxn modelId="{570DF0A3-E5A7-8E44-B89D-B6152E26BE2E}" type="presParOf" srcId="{61605253-EBF1-D04F-ACBF-0AEA69D8611C}" destId="{6B3FF1F5-4BAB-334C-A0D1-6AB2B8FABF58}" srcOrd="1" destOrd="0" presId="urn:microsoft.com/office/officeart/2005/8/layout/equation2"/>
    <dgm:cxn modelId="{DB4370F7-07CA-8441-AE39-8CDE674BC21C}" type="presParOf" srcId="{6B3FF1F5-4BAB-334C-A0D1-6AB2B8FABF58}" destId="{8C423876-9E1A-2945-B9E2-B10C99BED258}" srcOrd="0" destOrd="0" presId="urn:microsoft.com/office/officeart/2005/8/layout/equation2"/>
    <dgm:cxn modelId="{121FB3B0-67FA-C940-8971-B93257C04F7C}" type="presParOf" srcId="{61605253-EBF1-D04F-ACBF-0AEA69D8611C}" destId="{725828C9-D429-1D49-9A6B-7C70E8922F6D}" srcOrd="2" destOrd="0" presId="urn:microsoft.com/office/officeart/2005/8/layout/equation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6D6D8717-2D09-3E49-860B-ECEE69B00001}" type="doc">
      <dgm:prSet loTypeId="urn:microsoft.com/office/officeart/2005/8/layout/equation2" loCatId="" qsTypeId="urn:microsoft.com/office/officeart/2005/8/quickstyle/simple4" qsCatId="simple" csTypeId="urn:microsoft.com/office/officeart/2005/8/colors/accent1_2" csCatId="accent1" phldr="1"/>
      <dgm:spPr/>
    </dgm:pt>
    <dgm:pt modelId="{0253F799-9ECF-A341-9B2A-F5707C40EC2D}">
      <dgm:prSet phldrT="[Text]"/>
      <dgm:spPr>
        <a:solidFill>
          <a:schemeClr val="accent2">
            <a:lumMod val="75000"/>
          </a:schemeClr>
        </a:solidFill>
      </dgm:spPr>
      <dgm:t>
        <a:bodyPr/>
        <a:lstStyle/>
        <a:p>
          <a:r>
            <a:rPr lang="en-US" b="1" dirty="0">
              <a:latin typeface="Times New Roman" panose="02020603050405020304" pitchFamily="18" charset="0"/>
              <a:cs typeface="Times New Roman" panose="02020603050405020304" pitchFamily="18" charset="0"/>
            </a:rPr>
            <a:t>Teacher Objectives</a:t>
          </a:r>
        </a:p>
      </dgm:t>
    </dgm:pt>
    <dgm:pt modelId="{05B7CFB8-C01F-7442-9D82-65FC7B11EF72}" type="parTrans" cxnId="{F70AA660-1F51-524D-9253-102668154CC6}">
      <dgm:prSet/>
      <dgm:spPr/>
      <dgm:t>
        <a:bodyPr/>
        <a:lstStyle/>
        <a:p>
          <a:endParaRPr lang="en-US"/>
        </a:p>
      </dgm:t>
    </dgm:pt>
    <dgm:pt modelId="{ADF04416-3867-5A43-8BD1-D62C028994A7}" type="sibTrans" cxnId="{F70AA660-1F51-524D-9253-102668154CC6}">
      <dgm:prSet/>
      <dgm:spPr/>
      <dgm:t>
        <a:bodyPr/>
        <a:lstStyle/>
        <a:p>
          <a:endParaRPr lang="en-US">
            <a:latin typeface="Times New Roman" panose="02020603050405020304" pitchFamily="18" charset="0"/>
            <a:cs typeface="Times New Roman" panose="02020603050405020304" pitchFamily="18" charset="0"/>
          </a:endParaRPr>
        </a:p>
      </dgm:t>
    </dgm:pt>
    <dgm:pt modelId="{8008EC93-B6B0-4944-8169-ED384B34C935}">
      <dgm:prSet phldrT="[Text]"/>
      <dgm:spPr>
        <a:solidFill>
          <a:schemeClr val="accent2"/>
        </a:solidFill>
      </dgm:spPr>
      <dgm:t>
        <a:bodyPr/>
        <a:lstStyle/>
        <a:p>
          <a:r>
            <a:rPr lang="en-US" b="1" dirty="0">
              <a:latin typeface="Times New Roman" panose="02020603050405020304" pitchFamily="18" charset="0"/>
              <a:cs typeface="Times New Roman" panose="02020603050405020304" pitchFamily="18" charset="0"/>
            </a:rPr>
            <a:t>Educational Supports</a:t>
          </a:r>
        </a:p>
      </dgm:t>
    </dgm:pt>
    <dgm:pt modelId="{4287EFA3-950A-E748-BC9D-E7D42E1A084D}" type="parTrans" cxnId="{B19F6F1E-80B8-3441-AF39-E98EF55D977A}">
      <dgm:prSet/>
      <dgm:spPr/>
      <dgm:t>
        <a:bodyPr/>
        <a:lstStyle/>
        <a:p>
          <a:endParaRPr lang="en-US"/>
        </a:p>
      </dgm:t>
    </dgm:pt>
    <dgm:pt modelId="{5F51DE4D-8C34-5144-8B88-310047978FD6}" type="sibTrans" cxnId="{B19F6F1E-80B8-3441-AF39-E98EF55D977A}">
      <dgm:prSet/>
      <dgm:spPr/>
      <dgm:t>
        <a:bodyPr/>
        <a:lstStyle/>
        <a:p>
          <a:endParaRPr lang="en-US">
            <a:latin typeface="Times New Roman" panose="02020603050405020304" pitchFamily="18" charset="0"/>
            <a:cs typeface="Times New Roman" panose="02020603050405020304" pitchFamily="18" charset="0"/>
          </a:endParaRPr>
        </a:p>
      </dgm:t>
    </dgm:pt>
    <dgm:pt modelId="{F45EFE2E-A38C-2D44-8278-1DD3A9B0B010}">
      <dgm:prSet phldrT="[Text]"/>
      <dgm:spPr>
        <a:solidFill>
          <a:schemeClr val="accent2"/>
        </a:solidFill>
      </dgm:spPr>
      <dgm:t>
        <a:bodyPr/>
        <a:lstStyle/>
        <a:p>
          <a:r>
            <a:rPr lang="en-US" dirty="0">
              <a:latin typeface="Times New Roman" panose="02020603050405020304" pitchFamily="18" charset="0"/>
              <a:cs typeface="Times New Roman" panose="02020603050405020304" pitchFamily="18" charset="0"/>
            </a:rPr>
            <a:t>Student Questions</a:t>
          </a:r>
        </a:p>
      </dgm:t>
    </dgm:pt>
    <dgm:pt modelId="{08A782AB-3551-884F-BDA4-0ABD2F526B40}" type="parTrans" cxnId="{54BFA9B2-EEDC-6041-8108-1BC5EDF10BAC}">
      <dgm:prSet/>
      <dgm:spPr/>
      <dgm:t>
        <a:bodyPr/>
        <a:lstStyle/>
        <a:p>
          <a:endParaRPr lang="en-US"/>
        </a:p>
      </dgm:t>
    </dgm:pt>
    <dgm:pt modelId="{BFE65DB5-B3EE-6448-A340-168F7174CFF4}" type="sibTrans" cxnId="{54BFA9B2-EEDC-6041-8108-1BC5EDF10BAC}">
      <dgm:prSet/>
      <dgm:spPr/>
      <dgm:t>
        <a:bodyPr/>
        <a:lstStyle/>
        <a:p>
          <a:endParaRPr lang="en-US"/>
        </a:p>
      </dgm:t>
    </dgm:pt>
    <dgm:pt modelId="{61605253-EBF1-D04F-ACBF-0AEA69D8611C}" type="pres">
      <dgm:prSet presAssocID="{6D6D8717-2D09-3E49-860B-ECEE69B00001}" presName="Name0" presStyleCnt="0">
        <dgm:presLayoutVars>
          <dgm:dir val="rev"/>
          <dgm:resizeHandles val="exact"/>
        </dgm:presLayoutVars>
      </dgm:prSet>
      <dgm:spPr/>
    </dgm:pt>
    <dgm:pt modelId="{ABFE9CDE-7037-8B46-A241-06C16D799CE1}" type="pres">
      <dgm:prSet presAssocID="{6D6D8717-2D09-3E49-860B-ECEE69B00001}" presName="vNodes" presStyleCnt="0"/>
      <dgm:spPr/>
    </dgm:pt>
    <dgm:pt modelId="{C30A495E-9B3D-FC45-A462-79CD6AEA5148}" type="pres">
      <dgm:prSet presAssocID="{0253F799-9ECF-A341-9B2A-F5707C40EC2D}" presName="node" presStyleLbl="node1" presStyleIdx="0" presStyleCnt="3" custLinFactNeighborX="-7371">
        <dgm:presLayoutVars>
          <dgm:bulletEnabled val="1"/>
        </dgm:presLayoutVars>
      </dgm:prSet>
      <dgm:spPr/>
    </dgm:pt>
    <dgm:pt modelId="{C5C081F7-7151-BC4E-A637-D49AB42B0A57}" type="pres">
      <dgm:prSet presAssocID="{ADF04416-3867-5A43-8BD1-D62C028994A7}" presName="spacerT" presStyleCnt="0"/>
      <dgm:spPr/>
    </dgm:pt>
    <dgm:pt modelId="{48B572F5-CB95-BC47-BD23-46368C7633F6}" type="pres">
      <dgm:prSet presAssocID="{ADF04416-3867-5A43-8BD1-D62C028994A7}" presName="sibTrans" presStyleLbl="sibTrans2D1" presStyleIdx="0" presStyleCnt="2" custLinFactNeighborX="-12705"/>
      <dgm:spPr/>
    </dgm:pt>
    <dgm:pt modelId="{71E01833-78E2-A64A-BB8D-03E3F47F89EE}" type="pres">
      <dgm:prSet presAssocID="{ADF04416-3867-5A43-8BD1-D62C028994A7}" presName="spacerB" presStyleCnt="0"/>
      <dgm:spPr/>
    </dgm:pt>
    <dgm:pt modelId="{47E2B577-A176-0342-B13E-A25502BC8AB9}" type="pres">
      <dgm:prSet presAssocID="{8008EC93-B6B0-4944-8169-ED384B34C935}" presName="node" presStyleLbl="node1" presStyleIdx="1" presStyleCnt="3" custLinFactNeighborX="-7371">
        <dgm:presLayoutVars>
          <dgm:bulletEnabled val="1"/>
        </dgm:presLayoutVars>
      </dgm:prSet>
      <dgm:spPr/>
    </dgm:pt>
    <dgm:pt modelId="{6B3FF1F5-4BAB-334C-A0D1-6AB2B8FABF58}" type="pres">
      <dgm:prSet presAssocID="{6D6D8717-2D09-3E49-860B-ECEE69B00001}" presName="sibTransLast" presStyleLbl="sibTrans2D1" presStyleIdx="1" presStyleCnt="2"/>
      <dgm:spPr/>
    </dgm:pt>
    <dgm:pt modelId="{8C423876-9E1A-2945-B9E2-B10C99BED258}" type="pres">
      <dgm:prSet presAssocID="{6D6D8717-2D09-3E49-860B-ECEE69B00001}" presName="connectorText" presStyleLbl="sibTrans2D1" presStyleIdx="1" presStyleCnt="2"/>
      <dgm:spPr/>
    </dgm:pt>
    <dgm:pt modelId="{725828C9-D429-1D49-9A6B-7C70E8922F6D}" type="pres">
      <dgm:prSet presAssocID="{6D6D8717-2D09-3E49-860B-ECEE69B00001}" presName="lastNode" presStyleLbl="node1" presStyleIdx="2" presStyleCnt="3">
        <dgm:presLayoutVars>
          <dgm:bulletEnabled val="1"/>
        </dgm:presLayoutVars>
      </dgm:prSet>
      <dgm:spPr/>
    </dgm:pt>
  </dgm:ptLst>
  <dgm:cxnLst>
    <dgm:cxn modelId="{2AD8871A-8FE1-8544-BE50-22FB8A5003AE}" type="presOf" srcId="{6D6D8717-2D09-3E49-860B-ECEE69B00001}" destId="{61605253-EBF1-D04F-ACBF-0AEA69D8611C}" srcOrd="0" destOrd="0" presId="urn:microsoft.com/office/officeart/2005/8/layout/equation2"/>
    <dgm:cxn modelId="{B19F6F1E-80B8-3441-AF39-E98EF55D977A}" srcId="{6D6D8717-2D09-3E49-860B-ECEE69B00001}" destId="{8008EC93-B6B0-4944-8169-ED384B34C935}" srcOrd="1" destOrd="0" parTransId="{4287EFA3-950A-E748-BC9D-E7D42E1A084D}" sibTransId="{5F51DE4D-8C34-5144-8B88-310047978FD6}"/>
    <dgm:cxn modelId="{6EE5A02E-CA9B-3B47-B086-F15EAAC5EF91}" type="presOf" srcId="{5F51DE4D-8C34-5144-8B88-310047978FD6}" destId="{6B3FF1F5-4BAB-334C-A0D1-6AB2B8FABF58}" srcOrd="0" destOrd="0" presId="urn:microsoft.com/office/officeart/2005/8/layout/equation2"/>
    <dgm:cxn modelId="{F70AA660-1F51-524D-9253-102668154CC6}" srcId="{6D6D8717-2D09-3E49-860B-ECEE69B00001}" destId="{0253F799-9ECF-A341-9B2A-F5707C40EC2D}" srcOrd="0" destOrd="0" parTransId="{05B7CFB8-C01F-7442-9D82-65FC7B11EF72}" sibTransId="{ADF04416-3867-5A43-8BD1-D62C028994A7}"/>
    <dgm:cxn modelId="{C0BBA142-5EA9-9A4B-8876-92610A32FC9E}" type="presOf" srcId="{8008EC93-B6B0-4944-8169-ED384B34C935}" destId="{47E2B577-A176-0342-B13E-A25502BC8AB9}" srcOrd="0" destOrd="0" presId="urn:microsoft.com/office/officeart/2005/8/layout/equation2"/>
    <dgm:cxn modelId="{41ECA263-F8F0-E24F-8CDC-551C1E2EC21C}" type="presOf" srcId="{ADF04416-3867-5A43-8BD1-D62C028994A7}" destId="{48B572F5-CB95-BC47-BD23-46368C7633F6}" srcOrd="0" destOrd="0" presId="urn:microsoft.com/office/officeart/2005/8/layout/equation2"/>
    <dgm:cxn modelId="{D9717E57-7FEE-1D4E-97E8-F1985AAF5FFA}" type="presOf" srcId="{F45EFE2E-A38C-2D44-8278-1DD3A9B0B010}" destId="{725828C9-D429-1D49-9A6B-7C70E8922F6D}" srcOrd="0" destOrd="0" presId="urn:microsoft.com/office/officeart/2005/8/layout/equation2"/>
    <dgm:cxn modelId="{7E8F678B-F89D-9F45-A72C-C69D235F0FC9}" type="presOf" srcId="{0253F799-9ECF-A341-9B2A-F5707C40EC2D}" destId="{C30A495E-9B3D-FC45-A462-79CD6AEA5148}" srcOrd="0" destOrd="0" presId="urn:microsoft.com/office/officeart/2005/8/layout/equation2"/>
    <dgm:cxn modelId="{54BFA9B2-EEDC-6041-8108-1BC5EDF10BAC}" srcId="{6D6D8717-2D09-3E49-860B-ECEE69B00001}" destId="{F45EFE2E-A38C-2D44-8278-1DD3A9B0B010}" srcOrd="2" destOrd="0" parTransId="{08A782AB-3551-884F-BDA4-0ABD2F526B40}" sibTransId="{BFE65DB5-B3EE-6448-A340-168F7174CFF4}"/>
    <dgm:cxn modelId="{D6A42CDE-E0E4-DE4A-8390-715F802EF29E}" type="presOf" srcId="{5F51DE4D-8C34-5144-8B88-310047978FD6}" destId="{8C423876-9E1A-2945-B9E2-B10C99BED258}" srcOrd="1" destOrd="0" presId="urn:microsoft.com/office/officeart/2005/8/layout/equation2"/>
    <dgm:cxn modelId="{20F4D3EC-8CF7-A246-B4E7-6167D779C6B7}" type="presParOf" srcId="{61605253-EBF1-D04F-ACBF-0AEA69D8611C}" destId="{ABFE9CDE-7037-8B46-A241-06C16D799CE1}" srcOrd="0" destOrd="0" presId="urn:microsoft.com/office/officeart/2005/8/layout/equation2"/>
    <dgm:cxn modelId="{18AE8DEF-EA53-2849-8EFA-29C981FCC183}" type="presParOf" srcId="{ABFE9CDE-7037-8B46-A241-06C16D799CE1}" destId="{C30A495E-9B3D-FC45-A462-79CD6AEA5148}" srcOrd="0" destOrd="0" presId="urn:microsoft.com/office/officeart/2005/8/layout/equation2"/>
    <dgm:cxn modelId="{3465F078-2A82-A646-9038-31FFE8050D77}" type="presParOf" srcId="{ABFE9CDE-7037-8B46-A241-06C16D799CE1}" destId="{C5C081F7-7151-BC4E-A637-D49AB42B0A57}" srcOrd="1" destOrd="0" presId="urn:microsoft.com/office/officeart/2005/8/layout/equation2"/>
    <dgm:cxn modelId="{0AEF17BF-3F6D-C540-9B1F-4F75427C8501}" type="presParOf" srcId="{ABFE9CDE-7037-8B46-A241-06C16D799CE1}" destId="{48B572F5-CB95-BC47-BD23-46368C7633F6}" srcOrd="2" destOrd="0" presId="urn:microsoft.com/office/officeart/2005/8/layout/equation2"/>
    <dgm:cxn modelId="{0C29A276-8A02-2046-BE25-B77678F18235}" type="presParOf" srcId="{ABFE9CDE-7037-8B46-A241-06C16D799CE1}" destId="{71E01833-78E2-A64A-BB8D-03E3F47F89EE}" srcOrd="3" destOrd="0" presId="urn:microsoft.com/office/officeart/2005/8/layout/equation2"/>
    <dgm:cxn modelId="{8DCF5AFD-B06F-0240-B88F-F27506959ED2}" type="presParOf" srcId="{ABFE9CDE-7037-8B46-A241-06C16D799CE1}" destId="{47E2B577-A176-0342-B13E-A25502BC8AB9}" srcOrd="4" destOrd="0" presId="urn:microsoft.com/office/officeart/2005/8/layout/equation2"/>
    <dgm:cxn modelId="{1BE632B6-D05A-214A-9BFC-20C3CBAC266C}" type="presParOf" srcId="{61605253-EBF1-D04F-ACBF-0AEA69D8611C}" destId="{6B3FF1F5-4BAB-334C-A0D1-6AB2B8FABF58}" srcOrd="1" destOrd="0" presId="urn:microsoft.com/office/officeart/2005/8/layout/equation2"/>
    <dgm:cxn modelId="{9A45CFCD-477B-E94D-998D-9880A90971BF}" type="presParOf" srcId="{6B3FF1F5-4BAB-334C-A0D1-6AB2B8FABF58}" destId="{8C423876-9E1A-2945-B9E2-B10C99BED258}" srcOrd="0" destOrd="0" presId="urn:microsoft.com/office/officeart/2005/8/layout/equation2"/>
    <dgm:cxn modelId="{B874463B-9DDE-4242-B7A5-CE2C71CC9A19}" type="presParOf" srcId="{61605253-EBF1-D04F-ACBF-0AEA69D8611C}" destId="{725828C9-D429-1D49-9A6B-7C70E8922F6D}" srcOrd="2" destOrd="0" presId="urn:microsoft.com/office/officeart/2005/8/layout/equati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3E7B7C2C-5F16-4F4A-AD99-E3DE65C77577}" type="doc">
      <dgm:prSet loTypeId="urn:microsoft.com/office/officeart/2005/8/layout/cycle3" loCatId="" qsTypeId="urn:microsoft.com/office/officeart/2005/8/quickstyle/simple4" qsCatId="simple" csTypeId="urn:microsoft.com/office/officeart/2005/8/colors/accent1_2" csCatId="accent1" phldr="1"/>
      <dgm:spPr/>
      <dgm:t>
        <a:bodyPr/>
        <a:lstStyle/>
        <a:p>
          <a:endParaRPr lang="en-US"/>
        </a:p>
      </dgm:t>
    </dgm:pt>
    <dgm:pt modelId="{CC1A9C6E-EFB8-A145-BB17-1A6E75DF8512}">
      <dgm:prSet phldrT="[Text]"/>
      <dgm:spPr>
        <a:solidFill>
          <a:schemeClr val="accent2"/>
        </a:solidFill>
      </dgm:spPr>
      <dgm:t>
        <a:bodyPr/>
        <a:lstStyle/>
        <a:p>
          <a:r>
            <a:rPr lang="en-US" b="1" dirty="0">
              <a:latin typeface="Times New Roman" panose="02020603050405020304" pitchFamily="18" charset="0"/>
              <a:cs typeface="Times New Roman" panose="02020603050405020304" pitchFamily="18" charset="0"/>
            </a:rPr>
            <a:t>Student Question 5: </a:t>
          </a:r>
          <a:r>
            <a:rPr lang="en-US" dirty="0">
              <a:latin typeface="Times New Roman" panose="02020603050405020304" pitchFamily="18" charset="0"/>
              <a:cs typeface="Times New Roman" panose="02020603050405020304" pitchFamily="18" charset="0"/>
            </a:rPr>
            <a:t>What can I do to learn what I don’t already know?</a:t>
          </a:r>
        </a:p>
      </dgm:t>
    </dgm:pt>
    <dgm:pt modelId="{77D6F7DE-7EDF-0345-B60A-46CC3877AB3C}" type="parTrans" cxnId="{59EC39FC-12DB-1047-80C2-EC6E359D4CD6}">
      <dgm:prSet/>
      <dgm:spPr/>
      <dgm:t>
        <a:bodyPr/>
        <a:lstStyle/>
        <a:p>
          <a:endParaRPr lang="en-US"/>
        </a:p>
      </dgm:t>
    </dgm:pt>
    <dgm:pt modelId="{29ECD021-3826-0849-A1F2-E2D7E0C562DC}" type="sibTrans" cxnId="{59EC39FC-12DB-1047-80C2-EC6E359D4CD6}">
      <dgm:prSet/>
      <dgm:spPr>
        <a:solidFill>
          <a:schemeClr val="accent2">
            <a:lumMod val="75000"/>
          </a:schemeClr>
        </a:solidFill>
      </dgm:spPr>
      <dgm:t>
        <a:bodyPr/>
        <a:lstStyle/>
        <a:p>
          <a:endParaRPr lang="en-US">
            <a:latin typeface="Times New Roman" panose="02020603050405020304" pitchFamily="18" charset="0"/>
            <a:cs typeface="Times New Roman" panose="02020603050405020304" pitchFamily="18" charset="0"/>
          </a:endParaRPr>
        </a:p>
      </dgm:t>
    </dgm:pt>
    <dgm:pt modelId="{10540314-F7E9-7249-9932-444E95E815AF}">
      <dgm:prSet/>
      <dgm:spPr/>
      <dgm:t>
        <a:bodyPr/>
        <a:lstStyle/>
        <a:p>
          <a:r>
            <a:rPr lang="en-US" dirty="0">
              <a:latin typeface="Times New Roman" panose="02020603050405020304" pitchFamily="18" charset="0"/>
              <a:cs typeface="Times New Roman" panose="02020603050405020304" pitchFamily="18" charset="0"/>
            </a:rPr>
            <a:t>Enable student to self-evaluate current status and self-identified goal status</a:t>
          </a:r>
        </a:p>
      </dgm:t>
    </dgm:pt>
    <dgm:pt modelId="{6F84B004-C667-9C40-BF48-59B970E95683}" type="parTrans" cxnId="{91704451-222D-DE4C-B512-D2C22BC9782D}">
      <dgm:prSet/>
      <dgm:spPr/>
      <dgm:t>
        <a:bodyPr/>
        <a:lstStyle/>
        <a:p>
          <a:endParaRPr lang="en-US"/>
        </a:p>
      </dgm:t>
    </dgm:pt>
    <dgm:pt modelId="{654041C8-4A30-E944-82D3-B44429BA2B22}" type="sibTrans" cxnId="{91704451-222D-DE4C-B512-D2C22BC9782D}">
      <dgm:prSet/>
      <dgm:spPr/>
      <dgm:t>
        <a:bodyPr/>
        <a:lstStyle/>
        <a:p>
          <a:endParaRPr lang="en-US"/>
        </a:p>
      </dgm:t>
    </dgm:pt>
    <dgm:pt modelId="{144FD4F6-A437-C144-B29A-7F2046E688E0}" type="pres">
      <dgm:prSet presAssocID="{3E7B7C2C-5F16-4F4A-AD99-E3DE65C77577}" presName="Name0" presStyleCnt="0">
        <dgm:presLayoutVars>
          <dgm:dir/>
          <dgm:resizeHandles val="exact"/>
        </dgm:presLayoutVars>
      </dgm:prSet>
      <dgm:spPr/>
    </dgm:pt>
    <dgm:pt modelId="{1DF77C83-37C4-485E-9AF1-F6BFE03C4350}" type="pres">
      <dgm:prSet presAssocID="{3E7B7C2C-5F16-4F4A-AD99-E3DE65C77577}" presName="node1" presStyleLbl="node1" presStyleIdx="0" presStyleCnt="2">
        <dgm:presLayoutVars>
          <dgm:bulletEnabled val="1"/>
        </dgm:presLayoutVars>
      </dgm:prSet>
      <dgm:spPr/>
    </dgm:pt>
    <dgm:pt modelId="{7F7F80EB-2FB3-49F8-A3E2-0F20F6F53D64}" type="pres">
      <dgm:prSet presAssocID="{3E7B7C2C-5F16-4F4A-AD99-E3DE65C77577}" presName="sibTrans" presStyleLbl="bgShp" presStyleIdx="0" presStyleCnt="1"/>
      <dgm:spPr/>
    </dgm:pt>
    <dgm:pt modelId="{AD1D6FD1-724C-4A84-A55C-79FBCB735C1A}" type="pres">
      <dgm:prSet presAssocID="{3E7B7C2C-5F16-4F4A-AD99-E3DE65C77577}" presName="node2" presStyleLbl="node1" presStyleIdx="1" presStyleCnt="2">
        <dgm:presLayoutVars>
          <dgm:bulletEnabled val="1"/>
        </dgm:presLayoutVars>
      </dgm:prSet>
      <dgm:spPr/>
    </dgm:pt>
    <dgm:pt modelId="{76C19BEF-D5C6-4BB0-BA3E-920BB67F95DA}" type="pres">
      <dgm:prSet presAssocID="{3E7B7C2C-5F16-4F4A-AD99-E3DE65C77577}" presName="sp1" presStyleCnt="0"/>
      <dgm:spPr/>
    </dgm:pt>
    <dgm:pt modelId="{1ED35F56-88BB-49B5-A0C0-BB82B77B435D}" type="pres">
      <dgm:prSet presAssocID="{3E7B7C2C-5F16-4F4A-AD99-E3DE65C77577}" presName="sp2" presStyleCnt="0"/>
      <dgm:spPr/>
    </dgm:pt>
  </dgm:ptLst>
  <dgm:cxnLst>
    <dgm:cxn modelId="{56D11536-4C78-364E-8E47-366D5473A0CA}" type="presOf" srcId="{3E7B7C2C-5F16-4F4A-AD99-E3DE65C77577}" destId="{144FD4F6-A437-C144-B29A-7F2046E688E0}" srcOrd="0" destOrd="0" presId="urn:microsoft.com/office/officeart/2005/8/layout/cycle3"/>
    <dgm:cxn modelId="{99102C36-9DAD-44B9-9279-AD46D4018F56}" type="presOf" srcId="{10540314-F7E9-7249-9932-444E95E815AF}" destId="{AD1D6FD1-724C-4A84-A55C-79FBCB735C1A}" srcOrd="0" destOrd="0" presId="urn:microsoft.com/office/officeart/2005/8/layout/cycle3"/>
    <dgm:cxn modelId="{91704451-222D-DE4C-B512-D2C22BC9782D}" srcId="{3E7B7C2C-5F16-4F4A-AD99-E3DE65C77577}" destId="{10540314-F7E9-7249-9932-444E95E815AF}" srcOrd="1" destOrd="0" parTransId="{6F84B004-C667-9C40-BF48-59B970E95683}" sibTransId="{654041C8-4A30-E944-82D3-B44429BA2B22}"/>
    <dgm:cxn modelId="{C7E5D059-7E68-46E6-9C1E-324D790A51A2}" type="presOf" srcId="{29ECD021-3826-0849-A1F2-E2D7E0C562DC}" destId="{7F7F80EB-2FB3-49F8-A3E2-0F20F6F53D64}" srcOrd="0" destOrd="0" presId="urn:microsoft.com/office/officeart/2005/8/layout/cycle3"/>
    <dgm:cxn modelId="{D02C0C9D-677B-4072-84D6-34F8E9D6118C}" type="presOf" srcId="{CC1A9C6E-EFB8-A145-BB17-1A6E75DF8512}" destId="{1DF77C83-37C4-485E-9AF1-F6BFE03C4350}" srcOrd="0" destOrd="0" presId="urn:microsoft.com/office/officeart/2005/8/layout/cycle3"/>
    <dgm:cxn modelId="{59EC39FC-12DB-1047-80C2-EC6E359D4CD6}" srcId="{3E7B7C2C-5F16-4F4A-AD99-E3DE65C77577}" destId="{CC1A9C6E-EFB8-A145-BB17-1A6E75DF8512}" srcOrd="0" destOrd="0" parTransId="{77D6F7DE-7EDF-0345-B60A-46CC3877AB3C}" sibTransId="{29ECD021-3826-0849-A1F2-E2D7E0C562DC}"/>
    <dgm:cxn modelId="{C4468524-CFB6-4E2E-A233-417D920FA9DC}" type="presParOf" srcId="{144FD4F6-A437-C144-B29A-7F2046E688E0}" destId="{1DF77C83-37C4-485E-9AF1-F6BFE03C4350}" srcOrd="0" destOrd="0" presId="urn:microsoft.com/office/officeart/2005/8/layout/cycle3"/>
    <dgm:cxn modelId="{B410FC51-471B-4FE5-A50D-C83FBBFE4E34}" type="presParOf" srcId="{144FD4F6-A437-C144-B29A-7F2046E688E0}" destId="{7F7F80EB-2FB3-49F8-A3E2-0F20F6F53D64}" srcOrd="1" destOrd="0" presId="urn:microsoft.com/office/officeart/2005/8/layout/cycle3"/>
    <dgm:cxn modelId="{335CA9EA-F298-42D0-B43A-C747CF625F84}" type="presParOf" srcId="{144FD4F6-A437-C144-B29A-7F2046E688E0}" destId="{AD1D6FD1-724C-4A84-A55C-79FBCB735C1A}" srcOrd="2" destOrd="0" presId="urn:microsoft.com/office/officeart/2005/8/layout/cycle3"/>
    <dgm:cxn modelId="{A04729F5-E2A5-4EB8-A4DF-266FCDA19E27}" type="presParOf" srcId="{144FD4F6-A437-C144-B29A-7F2046E688E0}" destId="{76C19BEF-D5C6-4BB0-BA3E-920BB67F95DA}" srcOrd="3" destOrd="0" presId="urn:microsoft.com/office/officeart/2005/8/layout/cycle3"/>
    <dgm:cxn modelId="{E03826CC-9874-4852-BFFD-E09BAAD3A4D2}" type="presParOf" srcId="{144FD4F6-A437-C144-B29A-7F2046E688E0}" destId="{1ED35F56-88BB-49B5-A0C0-BB82B77B435D}" srcOrd="4" destOrd="0" presId="urn:microsoft.com/office/officeart/2005/8/layout/cycle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6D6D8717-2D09-3E49-860B-ECEE69B00001}" type="doc">
      <dgm:prSet loTypeId="urn:microsoft.com/office/officeart/2005/8/layout/equation2" loCatId="" qsTypeId="urn:microsoft.com/office/officeart/2005/8/quickstyle/simple4" qsCatId="simple" csTypeId="urn:microsoft.com/office/officeart/2005/8/colors/accent1_2" csCatId="accent1" phldr="1"/>
      <dgm:spPr/>
    </dgm:pt>
    <dgm:pt modelId="{0253F799-9ECF-A341-9B2A-F5707C40EC2D}">
      <dgm:prSet phldrT="[Text]"/>
      <dgm:spPr>
        <a:solidFill>
          <a:schemeClr val="accent2"/>
        </a:solidFill>
      </dgm:spPr>
      <dgm:t>
        <a:bodyPr/>
        <a:lstStyle/>
        <a:p>
          <a:r>
            <a:rPr lang="en-US" b="1" dirty="0"/>
            <a:t>Teacher Objectives</a:t>
          </a:r>
        </a:p>
      </dgm:t>
    </dgm:pt>
    <dgm:pt modelId="{05B7CFB8-C01F-7442-9D82-65FC7B11EF72}" type="parTrans" cxnId="{F70AA660-1F51-524D-9253-102668154CC6}">
      <dgm:prSet/>
      <dgm:spPr/>
      <dgm:t>
        <a:bodyPr/>
        <a:lstStyle/>
        <a:p>
          <a:endParaRPr lang="en-US"/>
        </a:p>
      </dgm:t>
    </dgm:pt>
    <dgm:pt modelId="{ADF04416-3867-5A43-8BD1-D62C028994A7}" type="sibTrans" cxnId="{F70AA660-1F51-524D-9253-102668154CC6}">
      <dgm:prSet/>
      <dgm:spPr/>
      <dgm:t>
        <a:bodyPr/>
        <a:lstStyle/>
        <a:p>
          <a:endParaRPr lang="en-US"/>
        </a:p>
      </dgm:t>
    </dgm:pt>
    <dgm:pt modelId="{8008EC93-B6B0-4944-8169-ED384B34C935}">
      <dgm:prSet phldrT="[Text]"/>
      <dgm:spPr>
        <a:solidFill>
          <a:schemeClr val="accent2"/>
        </a:solidFill>
      </dgm:spPr>
      <dgm:t>
        <a:bodyPr/>
        <a:lstStyle/>
        <a:p>
          <a:r>
            <a:rPr lang="en-US" b="1" dirty="0"/>
            <a:t>Educational Supports</a:t>
          </a:r>
        </a:p>
      </dgm:t>
    </dgm:pt>
    <dgm:pt modelId="{4287EFA3-950A-E748-BC9D-E7D42E1A084D}" type="parTrans" cxnId="{B19F6F1E-80B8-3441-AF39-E98EF55D977A}">
      <dgm:prSet/>
      <dgm:spPr/>
      <dgm:t>
        <a:bodyPr/>
        <a:lstStyle/>
        <a:p>
          <a:endParaRPr lang="en-US"/>
        </a:p>
      </dgm:t>
    </dgm:pt>
    <dgm:pt modelId="{5F51DE4D-8C34-5144-8B88-310047978FD6}" type="sibTrans" cxnId="{B19F6F1E-80B8-3441-AF39-E98EF55D977A}">
      <dgm:prSet/>
      <dgm:spPr/>
      <dgm:t>
        <a:bodyPr/>
        <a:lstStyle/>
        <a:p>
          <a:endParaRPr lang="en-US"/>
        </a:p>
      </dgm:t>
    </dgm:pt>
    <dgm:pt modelId="{F45EFE2E-A38C-2D44-8278-1DD3A9B0B010}">
      <dgm:prSet phldrT="[Text]"/>
      <dgm:spPr>
        <a:solidFill>
          <a:schemeClr val="accent2">
            <a:lumMod val="75000"/>
          </a:schemeClr>
        </a:solidFill>
      </dgm:spPr>
      <dgm:t>
        <a:bodyPr/>
        <a:lstStyle/>
        <a:p>
          <a:r>
            <a:rPr lang="en-US" dirty="0">
              <a:latin typeface="Times New Roman" panose="02020603050405020304" pitchFamily="18" charset="0"/>
              <a:cs typeface="Times New Roman" panose="02020603050405020304" pitchFamily="18" charset="0"/>
            </a:rPr>
            <a:t>Student Questions</a:t>
          </a:r>
        </a:p>
      </dgm:t>
    </dgm:pt>
    <dgm:pt modelId="{08A782AB-3551-884F-BDA4-0ABD2F526B40}" type="parTrans" cxnId="{54BFA9B2-EEDC-6041-8108-1BC5EDF10BAC}">
      <dgm:prSet/>
      <dgm:spPr/>
      <dgm:t>
        <a:bodyPr/>
        <a:lstStyle/>
        <a:p>
          <a:endParaRPr lang="en-US"/>
        </a:p>
      </dgm:t>
    </dgm:pt>
    <dgm:pt modelId="{BFE65DB5-B3EE-6448-A340-168F7174CFF4}" type="sibTrans" cxnId="{54BFA9B2-EEDC-6041-8108-1BC5EDF10BAC}">
      <dgm:prSet/>
      <dgm:spPr/>
      <dgm:t>
        <a:bodyPr/>
        <a:lstStyle/>
        <a:p>
          <a:endParaRPr lang="en-US"/>
        </a:p>
      </dgm:t>
    </dgm:pt>
    <dgm:pt modelId="{61605253-EBF1-D04F-ACBF-0AEA69D8611C}" type="pres">
      <dgm:prSet presAssocID="{6D6D8717-2D09-3E49-860B-ECEE69B00001}" presName="Name0" presStyleCnt="0">
        <dgm:presLayoutVars>
          <dgm:dir val="rev"/>
          <dgm:resizeHandles val="exact"/>
        </dgm:presLayoutVars>
      </dgm:prSet>
      <dgm:spPr/>
    </dgm:pt>
    <dgm:pt modelId="{ABFE9CDE-7037-8B46-A241-06C16D799CE1}" type="pres">
      <dgm:prSet presAssocID="{6D6D8717-2D09-3E49-860B-ECEE69B00001}" presName="vNodes" presStyleCnt="0"/>
      <dgm:spPr/>
    </dgm:pt>
    <dgm:pt modelId="{C30A495E-9B3D-FC45-A462-79CD6AEA5148}" type="pres">
      <dgm:prSet presAssocID="{0253F799-9ECF-A341-9B2A-F5707C40EC2D}" presName="node" presStyleLbl="node1" presStyleIdx="0" presStyleCnt="3" custLinFactNeighborX="-7371">
        <dgm:presLayoutVars>
          <dgm:bulletEnabled val="1"/>
        </dgm:presLayoutVars>
      </dgm:prSet>
      <dgm:spPr/>
    </dgm:pt>
    <dgm:pt modelId="{C5C081F7-7151-BC4E-A637-D49AB42B0A57}" type="pres">
      <dgm:prSet presAssocID="{ADF04416-3867-5A43-8BD1-D62C028994A7}" presName="spacerT" presStyleCnt="0"/>
      <dgm:spPr/>
    </dgm:pt>
    <dgm:pt modelId="{48B572F5-CB95-BC47-BD23-46368C7633F6}" type="pres">
      <dgm:prSet presAssocID="{ADF04416-3867-5A43-8BD1-D62C028994A7}" presName="sibTrans" presStyleLbl="sibTrans2D1" presStyleIdx="0" presStyleCnt="2" custLinFactNeighborX="-12705"/>
      <dgm:spPr/>
    </dgm:pt>
    <dgm:pt modelId="{71E01833-78E2-A64A-BB8D-03E3F47F89EE}" type="pres">
      <dgm:prSet presAssocID="{ADF04416-3867-5A43-8BD1-D62C028994A7}" presName="spacerB" presStyleCnt="0"/>
      <dgm:spPr/>
    </dgm:pt>
    <dgm:pt modelId="{47E2B577-A176-0342-B13E-A25502BC8AB9}" type="pres">
      <dgm:prSet presAssocID="{8008EC93-B6B0-4944-8169-ED384B34C935}" presName="node" presStyleLbl="node1" presStyleIdx="1" presStyleCnt="3" custLinFactNeighborX="-7371">
        <dgm:presLayoutVars>
          <dgm:bulletEnabled val="1"/>
        </dgm:presLayoutVars>
      </dgm:prSet>
      <dgm:spPr/>
    </dgm:pt>
    <dgm:pt modelId="{6B3FF1F5-4BAB-334C-A0D1-6AB2B8FABF58}" type="pres">
      <dgm:prSet presAssocID="{6D6D8717-2D09-3E49-860B-ECEE69B00001}" presName="sibTransLast" presStyleLbl="sibTrans2D1" presStyleIdx="1" presStyleCnt="2"/>
      <dgm:spPr/>
    </dgm:pt>
    <dgm:pt modelId="{8C423876-9E1A-2945-B9E2-B10C99BED258}" type="pres">
      <dgm:prSet presAssocID="{6D6D8717-2D09-3E49-860B-ECEE69B00001}" presName="connectorText" presStyleLbl="sibTrans2D1" presStyleIdx="1" presStyleCnt="2"/>
      <dgm:spPr/>
    </dgm:pt>
    <dgm:pt modelId="{725828C9-D429-1D49-9A6B-7C70E8922F6D}" type="pres">
      <dgm:prSet presAssocID="{6D6D8717-2D09-3E49-860B-ECEE69B00001}" presName="lastNode" presStyleLbl="node1" presStyleIdx="2" presStyleCnt="3">
        <dgm:presLayoutVars>
          <dgm:bulletEnabled val="1"/>
        </dgm:presLayoutVars>
      </dgm:prSet>
      <dgm:spPr/>
    </dgm:pt>
  </dgm:ptLst>
  <dgm:cxnLst>
    <dgm:cxn modelId="{4DA1AD10-8275-8B46-A84A-9EF91254EAA0}" type="presOf" srcId="{5F51DE4D-8C34-5144-8B88-310047978FD6}" destId="{6B3FF1F5-4BAB-334C-A0D1-6AB2B8FABF58}" srcOrd="0" destOrd="0" presId="urn:microsoft.com/office/officeart/2005/8/layout/equation2"/>
    <dgm:cxn modelId="{B19F6F1E-80B8-3441-AF39-E98EF55D977A}" srcId="{6D6D8717-2D09-3E49-860B-ECEE69B00001}" destId="{8008EC93-B6B0-4944-8169-ED384B34C935}" srcOrd="1" destOrd="0" parTransId="{4287EFA3-950A-E748-BC9D-E7D42E1A084D}" sibTransId="{5F51DE4D-8C34-5144-8B88-310047978FD6}"/>
    <dgm:cxn modelId="{F70AA660-1F51-524D-9253-102668154CC6}" srcId="{6D6D8717-2D09-3E49-860B-ECEE69B00001}" destId="{0253F799-9ECF-A341-9B2A-F5707C40EC2D}" srcOrd="0" destOrd="0" parTransId="{05B7CFB8-C01F-7442-9D82-65FC7B11EF72}" sibTransId="{ADF04416-3867-5A43-8BD1-D62C028994A7}"/>
    <dgm:cxn modelId="{F8047C46-03FE-A844-988E-FDC22B2B4E06}" type="presOf" srcId="{6D6D8717-2D09-3E49-860B-ECEE69B00001}" destId="{61605253-EBF1-D04F-ACBF-0AEA69D8611C}" srcOrd="0" destOrd="0" presId="urn:microsoft.com/office/officeart/2005/8/layout/equation2"/>
    <dgm:cxn modelId="{0EA44775-4A29-9C44-A214-24E546236138}" type="presOf" srcId="{8008EC93-B6B0-4944-8169-ED384B34C935}" destId="{47E2B577-A176-0342-B13E-A25502BC8AB9}" srcOrd="0" destOrd="0" presId="urn:microsoft.com/office/officeart/2005/8/layout/equation2"/>
    <dgm:cxn modelId="{C757AF77-CB9F-C14A-98D1-53B451DDE08F}" type="presOf" srcId="{F45EFE2E-A38C-2D44-8278-1DD3A9B0B010}" destId="{725828C9-D429-1D49-9A6B-7C70E8922F6D}" srcOrd="0" destOrd="0" presId="urn:microsoft.com/office/officeart/2005/8/layout/equation2"/>
    <dgm:cxn modelId="{6D0C3E5A-AA0E-2143-B235-487758DD5806}" type="presOf" srcId="{ADF04416-3867-5A43-8BD1-D62C028994A7}" destId="{48B572F5-CB95-BC47-BD23-46368C7633F6}" srcOrd="0" destOrd="0" presId="urn:microsoft.com/office/officeart/2005/8/layout/equation2"/>
    <dgm:cxn modelId="{54BFA9B2-EEDC-6041-8108-1BC5EDF10BAC}" srcId="{6D6D8717-2D09-3E49-860B-ECEE69B00001}" destId="{F45EFE2E-A38C-2D44-8278-1DD3A9B0B010}" srcOrd="2" destOrd="0" parTransId="{08A782AB-3551-884F-BDA4-0ABD2F526B40}" sibTransId="{BFE65DB5-B3EE-6448-A340-168F7174CFF4}"/>
    <dgm:cxn modelId="{4D9B27F6-2FFC-2646-A191-948BE1A08F2C}" type="presOf" srcId="{0253F799-9ECF-A341-9B2A-F5707C40EC2D}" destId="{C30A495E-9B3D-FC45-A462-79CD6AEA5148}" srcOrd="0" destOrd="0" presId="urn:microsoft.com/office/officeart/2005/8/layout/equation2"/>
    <dgm:cxn modelId="{3D2223FB-5A01-1B4D-83BE-11994A277C6A}" type="presOf" srcId="{5F51DE4D-8C34-5144-8B88-310047978FD6}" destId="{8C423876-9E1A-2945-B9E2-B10C99BED258}" srcOrd="1" destOrd="0" presId="urn:microsoft.com/office/officeart/2005/8/layout/equation2"/>
    <dgm:cxn modelId="{4394D534-7EEA-A94B-A5B2-3CB45F8DA63D}" type="presParOf" srcId="{61605253-EBF1-D04F-ACBF-0AEA69D8611C}" destId="{ABFE9CDE-7037-8B46-A241-06C16D799CE1}" srcOrd="0" destOrd="0" presId="urn:microsoft.com/office/officeart/2005/8/layout/equation2"/>
    <dgm:cxn modelId="{8DD0B656-C6A8-1E4C-BCBB-B71FDC93CBE8}" type="presParOf" srcId="{ABFE9CDE-7037-8B46-A241-06C16D799CE1}" destId="{C30A495E-9B3D-FC45-A462-79CD6AEA5148}" srcOrd="0" destOrd="0" presId="urn:microsoft.com/office/officeart/2005/8/layout/equation2"/>
    <dgm:cxn modelId="{C6C50B97-5EFB-B54E-AB7F-EA9C3DA21309}" type="presParOf" srcId="{ABFE9CDE-7037-8B46-A241-06C16D799CE1}" destId="{C5C081F7-7151-BC4E-A637-D49AB42B0A57}" srcOrd="1" destOrd="0" presId="urn:microsoft.com/office/officeart/2005/8/layout/equation2"/>
    <dgm:cxn modelId="{5DB19BDF-5169-AD49-8380-69C15AF415A3}" type="presParOf" srcId="{ABFE9CDE-7037-8B46-A241-06C16D799CE1}" destId="{48B572F5-CB95-BC47-BD23-46368C7633F6}" srcOrd="2" destOrd="0" presId="urn:microsoft.com/office/officeart/2005/8/layout/equation2"/>
    <dgm:cxn modelId="{F55D9ECB-A39F-F34D-BBC2-5F862534E884}" type="presParOf" srcId="{ABFE9CDE-7037-8B46-A241-06C16D799CE1}" destId="{71E01833-78E2-A64A-BB8D-03E3F47F89EE}" srcOrd="3" destOrd="0" presId="urn:microsoft.com/office/officeart/2005/8/layout/equation2"/>
    <dgm:cxn modelId="{A95F21EA-0A25-1E4F-9721-1DE400251FC8}" type="presParOf" srcId="{ABFE9CDE-7037-8B46-A241-06C16D799CE1}" destId="{47E2B577-A176-0342-B13E-A25502BC8AB9}" srcOrd="4" destOrd="0" presId="urn:microsoft.com/office/officeart/2005/8/layout/equation2"/>
    <dgm:cxn modelId="{570DF0A3-E5A7-8E44-B89D-B6152E26BE2E}" type="presParOf" srcId="{61605253-EBF1-D04F-ACBF-0AEA69D8611C}" destId="{6B3FF1F5-4BAB-334C-A0D1-6AB2B8FABF58}" srcOrd="1" destOrd="0" presId="urn:microsoft.com/office/officeart/2005/8/layout/equation2"/>
    <dgm:cxn modelId="{DB4370F7-07CA-8441-AE39-8CDE674BC21C}" type="presParOf" srcId="{6B3FF1F5-4BAB-334C-A0D1-6AB2B8FABF58}" destId="{8C423876-9E1A-2945-B9E2-B10C99BED258}" srcOrd="0" destOrd="0" presId="urn:microsoft.com/office/officeart/2005/8/layout/equation2"/>
    <dgm:cxn modelId="{121FB3B0-67FA-C940-8971-B93257C04F7C}" type="presParOf" srcId="{61605253-EBF1-D04F-ACBF-0AEA69D8611C}" destId="{725828C9-D429-1D49-9A6B-7C70E8922F6D}" srcOrd="2" destOrd="0" presId="urn:microsoft.com/office/officeart/2005/8/layout/equati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AC641795-AF8B-324D-82D3-1AC56CBFA074}" type="doc">
      <dgm:prSet loTypeId="urn:microsoft.com/office/officeart/2005/8/layout/vProcess5" loCatId="" qsTypeId="urn:microsoft.com/office/officeart/2005/8/quickstyle/simple4" qsCatId="simple" csTypeId="urn:microsoft.com/office/officeart/2005/8/colors/accent1_2" csCatId="accent1" phldr="1"/>
      <dgm:spPr/>
      <dgm:t>
        <a:bodyPr/>
        <a:lstStyle/>
        <a:p>
          <a:endParaRPr lang="en-US"/>
        </a:p>
      </dgm:t>
    </dgm:pt>
    <dgm:pt modelId="{AC2382D4-8A92-EB48-A1A2-B0CC8E95E85B}">
      <dgm:prSet phldrT="[Text]"/>
      <dgm:spPr/>
      <dgm:t>
        <a:bodyPr/>
        <a:lstStyle/>
        <a:p>
          <a:r>
            <a:rPr lang="en-US" dirty="0">
              <a:latin typeface="Times New Roman" panose="02020603050405020304" pitchFamily="18" charset="0"/>
              <a:cs typeface="Times New Roman" panose="02020603050405020304" pitchFamily="18" charset="0"/>
            </a:rPr>
            <a:t>9. What actions have I taken?</a:t>
          </a:r>
        </a:p>
      </dgm:t>
    </dgm:pt>
    <dgm:pt modelId="{9CFCE41A-BB68-B74D-89D9-4EB8C6E24724}" type="parTrans" cxnId="{37FD6A54-B626-C340-B7D9-A49CA089CEF4}">
      <dgm:prSet/>
      <dgm:spPr/>
      <dgm:t>
        <a:bodyPr/>
        <a:lstStyle/>
        <a:p>
          <a:endParaRPr lang="en-US"/>
        </a:p>
      </dgm:t>
    </dgm:pt>
    <dgm:pt modelId="{AC9E4B60-C037-4246-AD59-773DEE8BBFAB}" type="sibTrans" cxnId="{37FD6A54-B626-C340-B7D9-A49CA089CEF4}">
      <dgm:prSet/>
      <dgm:spPr/>
      <dgm:t>
        <a:bodyPr/>
        <a:lstStyle/>
        <a:p>
          <a:endParaRPr lang="en-US">
            <a:latin typeface="Times New Roman" panose="02020603050405020304" pitchFamily="18" charset="0"/>
            <a:cs typeface="Times New Roman" panose="02020603050405020304" pitchFamily="18" charset="0"/>
          </a:endParaRPr>
        </a:p>
      </dgm:t>
    </dgm:pt>
    <dgm:pt modelId="{17F660C4-F495-C248-90FD-DEADD52FB989}">
      <dgm:prSet phldrT="[Text]"/>
      <dgm:spPr/>
      <dgm:t>
        <a:bodyPr/>
        <a:lstStyle/>
        <a:p>
          <a:pPr marL="406400" indent="-406400">
            <a:tabLst/>
          </a:pPr>
          <a:r>
            <a:rPr lang="en-US" dirty="0">
              <a:latin typeface="Times New Roman" panose="02020603050405020304" pitchFamily="18" charset="0"/>
              <a:cs typeface="Times New Roman" panose="02020603050405020304" pitchFamily="18" charset="0"/>
            </a:rPr>
            <a:t>10. What barriers have been removed? </a:t>
          </a:r>
        </a:p>
      </dgm:t>
    </dgm:pt>
    <dgm:pt modelId="{A3D575E0-4FD0-F747-A750-9C9759A2DEEC}" type="parTrans" cxnId="{C7A2CB4D-D347-B744-B8E1-9DA830AD9C2F}">
      <dgm:prSet/>
      <dgm:spPr/>
      <dgm:t>
        <a:bodyPr/>
        <a:lstStyle/>
        <a:p>
          <a:endParaRPr lang="en-US"/>
        </a:p>
      </dgm:t>
    </dgm:pt>
    <dgm:pt modelId="{994F17FD-24A8-2348-87A0-EE9DDC5D4820}" type="sibTrans" cxnId="{C7A2CB4D-D347-B744-B8E1-9DA830AD9C2F}">
      <dgm:prSet/>
      <dgm:spPr/>
      <dgm:t>
        <a:bodyPr/>
        <a:lstStyle/>
        <a:p>
          <a:endParaRPr lang="en-US">
            <a:latin typeface="Times New Roman" panose="02020603050405020304" pitchFamily="18" charset="0"/>
            <a:cs typeface="Times New Roman" panose="02020603050405020304" pitchFamily="18" charset="0"/>
          </a:endParaRPr>
        </a:p>
      </dgm:t>
    </dgm:pt>
    <dgm:pt modelId="{F49C5D4D-78F3-9645-AA85-7B668B95CE8E}">
      <dgm:prSet phldrT="[Text]"/>
      <dgm:spPr/>
      <dgm:t>
        <a:bodyPr/>
        <a:lstStyle/>
        <a:p>
          <a:pPr marL="290513" indent="-290513">
            <a:tabLst/>
          </a:pPr>
          <a:r>
            <a:rPr lang="en-US" dirty="0">
              <a:latin typeface="Times New Roman" panose="02020603050405020304" pitchFamily="18" charset="0"/>
              <a:cs typeface="Times New Roman" panose="02020603050405020304" pitchFamily="18" charset="0"/>
            </a:rPr>
            <a:t>11. What has changed about what I don’t know?</a:t>
          </a:r>
        </a:p>
      </dgm:t>
    </dgm:pt>
    <dgm:pt modelId="{81E1A193-EE11-8647-A672-31FCB00AA06B}" type="parTrans" cxnId="{8104419F-5F90-0444-BAB4-2DDCC1A323C1}">
      <dgm:prSet/>
      <dgm:spPr/>
      <dgm:t>
        <a:bodyPr/>
        <a:lstStyle/>
        <a:p>
          <a:endParaRPr lang="en-US"/>
        </a:p>
      </dgm:t>
    </dgm:pt>
    <dgm:pt modelId="{97AEFF21-0554-E740-B39B-C00981F58228}" type="sibTrans" cxnId="{8104419F-5F90-0444-BAB4-2DDCC1A323C1}">
      <dgm:prSet/>
      <dgm:spPr/>
      <dgm:t>
        <a:bodyPr/>
        <a:lstStyle/>
        <a:p>
          <a:endParaRPr lang="en-US">
            <a:latin typeface="Times New Roman" panose="02020603050405020304" pitchFamily="18" charset="0"/>
            <a:cs typeface="Times New Roman" panose="02020603050405020304" pitchFamily="18" charset="0"/>
          </a:endParaRPr>
        </a:p>
      </dgm:t>
    </dgm:pt>
    <dgm:pt modelId="{0FA319C3-8769-D740-A233-349438455E30}">
      <dgm:prSet/>
      <dgm:spPr/>
      <dgm:t>
        <a:bodyPr/>
        <a:lstStyle/>
        <a:p>
          <a:pPr marL="349250" indent="-349250">
            <a:tabLst/>
          </a:pPr>
          <a:r>
            <a:rPr lang="en-US" dirty="0">
              <a:latin typeface="Times New Roman" panose="02020603050405020304" pitchFamily="18" charset="0"/>
              <a:cs typeface="Times New Roman" panose="02020603050405020304" pitchFamily="18" charset="0"/>
            </a:rPr>
            <a:t>12. Do I know what I want to know?</a:t>
          </a:r>
        </a:p>
      </dgm:t>
    </dgm:pt>
    <dgm:pt modelId="{E913EEA4-D1A6-EE40-A64D-0182808C6D9E}" type="parTrans" cxnId="{97F01AB5-CD83-F641-BDF8-C943353432BB}">
      <dgm:prSet/>
      <dgm:spPr/>
      <dgm:t>
        <a:bodyPr/>
        <a:lstStyle/>
        <a:p>
          <a:endParaRPr lang="en-US"/>
        </a:p>
      </dgm:t>
    </dgm:pt>
    <dgm:pt modelId="{53CECA66-4C2E-B443-9DED-4D2412C11BDF}" type="sibTrans" cxnId="{97F01AB5-CD83-F641-BDF8-C943353432BB}">
      <dgm:prSet/>
      <dgm:spPr/>
      <dgm:t>
        <a:bodyPr/>
        <a:lstStyle/>
        <a:p>
          <a:endParaRPr lang="en-US"/>
        </a:p>
      </dgm:t>
    </dgm:pt>
    <dgm:pt modelId="{A4EB974D-E94D-704B-BCA8-194A4CA738B3}" type="pres">
      <dgm:prSet presAssocID="{AC641795-AF8B-324D-82D3-1AC56CBFA074}" presName="outerComposite" presStyleCnt="0">
        <dgm:presLayoutVars>
          <dgm:chMax val="5"/>
          <dgm:dir/>
          <dgm:resizeHandles val="exact"/>
        </dgm:presLayoutVars>
      </dgm:prSet>
      <dgm:spPr/>
    </dgm:pt>
    <dgm:pt modelId="{6855C9FF-2E94-E445-8829-F7B177C17C0B}" type="pres">
      <dgm:prSet presAssocID="{AC641795-AF8B-324D-82D3-1AC56CBFA074}" presName="dummyMaxCanvas" presStyleCnt="0">
        <dgm:presLayoutVars/>
      </dgm:prSet>
      <dgm:spPr/>
    </dgm:pt>
    <dgm:pt modelId="{4F1F787D-ED88-514F-A1FF-EF7050BD672A}" type="pres">
      <dgm:prSet presAssocID="{AC641795-AF8B-324D-82D3-1AC56CBFA074}" presName="FourNodes_1" presStyleLbl="node1" presStyleIdx="0" presStyleCnt="4">
        <dgm:presLayoutVars>
          <dgm:bulletEnabled val="1"/>
        </dgm:presLayoutVars>
      </dgm:prSet>
      <dgm:spPr/>
    </dgm:pt>
    <dgm:pt modelId="{D7AE3612-A12C-A94C-BE02-5815AB2D4762}" type="pres">
      <dgm:prSet presAssocID="{AC641795-AF8B-324D-82D3-1AC56CBFA074}" presName="FourNodes_2" presStyleLbl="node1" presStyleIdx="1" presStyleCnt="4">
        <dgm:presLayoutVars>
          <dgm:bulletEnabled val="1"/>
        </dgm:presLayoutVars>
      </dgm:prSet>
      <dgm:spPr/>
    </dgm:pt>
    <dgm:pt modelId="{BA0A92A3-3F9F-3E4C-9D52-9F2E858EA86E}" type="pres">
      <dgm:prSet presAssocID="{AC641795-AF8B-324D-82D3-1AC56CBFA074}" presName="FourNodes_3" presStyleLbl="node1" presStyleIdx="2" presStyleCnt="4">
        <dgm:presLayoutVars>
          <dgm:bulletEnabled val="1"/>
        </dgm:presLayoutVars>
      </dgm:prSet>
      <dgm:spPr/>
    </dgm:pt>
    <dgm:pt modelId="{5197113E-8872-9C41-AF4B-0FEA6323C2B3}" type="pres">
      <dgm:prSet presAssocID="{AC641795-AF8B-324D-82D3-1AC56CBFA074}" presName="FourNodes_4" presStyleLbl="node1" presStyleIdx="3" presStyleCnt="4">
        <dgm:presLayoutVars>
          <dgm:bulletEnabled val="1"/>
        </dgm:presLayoutVars>
      </dgm:prSet>
      <dgm:spPr/>
    </dgm:pt>
    <dgm:pt modelId="{9E0D93EE-1DAD-BC4F-937F-6FDB0FE24CD9}" type="pres">
      <dgm:prSet presAssocID="{AC641795-AF8B-324D-82D3-1AC56CBFA074}" presName="FourConn_1-2" presStyleLbl="fgAccFollowNode1" presStyleIdx="0" presStyleCnt="3">
        <dgm:presLayoutVars>
          <dgm:bulletEnabled val="1"/>
        </dgm:presLayoutVars>
      </dgm:prSet>
      <dgm:spPr/>
    </dgm:pt>
    <dgm:pt modelId="{9BE2FEB7-DCDE-C148-AD3A-E07362255076}" type="pres">
      <dgm:prSet presAssocID="{AC641795-AF8B-324D-82D3-1AC56CBFA074}" presName="FourConn_2-3" presStyleLbl="fgAccFollowNode1" presStyleIdx="1" presStyleCnt="3">
        <dgm:presLayoutVars>
          <dgm:bulletEnabled val="1"/>
        </dgm:presLayoutVars>
      </dgm:prSet>
      <dgm:spPr/>
    </dgm:pt>
    <dgm:pt modelId="{18231B49-64F0-C04A-A46B-0DB70388FEF7}" type="pres">
      <dgm:prSet presAssocID="{AC641795-AF8B-324D-82D3-1AC56CBFA074}" presName="FourConn_3-4" presStyleLbl="fgAccFollowNode1" presStyleIdx="2" presStyleCnt="3">
        <dgm:presLayoutVars>
          <dgm:bulletEnabled val="1"/>
        </dgm:presLayoutVars>
      </dgm:prSet>
      <dgm:spPr/>
    </dgm:pt>
    <dgm:pt modelId="{DB40073A-D314-8F4A-8C69-1DF64333AF2F}" type="pres">
      <dgm:prSet presAssocID="{AC641795-AF8B-324D-82D3-1AC56CBFA074}" presName="FourNodes_1_text" presStyleLbl="node1" presStyleIdx="3" presStyleCnt="4">
        <dgm:presLayoutVars>
          <dgm:bulletEnabled val="1"/>
        </dgm:presLayoutVars>
      </dgm:prSet>
      <dgm:spPr/>
    </dgm:pt>
    <dgm:pt modelId="{C083FF29-7DC7-2840-B37D-60E1E1A9D5BB}" type="pres">
      <dgm:prSet presAssocID="{AC641795-AF8B-324D-82D3-1AC56CBFA074}" presName="FourNodes_2_text" presStyleLbl="node1" presStyleIdx="3" presStyleCnt="4">
        <dgm:presLayoutVars>
          <dgm:bulletEnabled val="1"/>
        </dgm:presLayoutVars>
      </dgm:prSet>
      <dgm:spPr/>
    </dgm:pt>
    <dgm:pt modelId="{8CA18C03-E725-9546-9FBD-2086DD4D29E0}" type="pres">
      <dgm:prSet presAssocID="{AC641795-AF8B-324D-82D3-1AC56CBFA074}" presName="FourNodes_3_text" presStyleLbl="node1" presStyleIdx="3" presStyleCnt="4">
        <dgm:presLayoutVars>
          <dgm:bulletEnabled val="1"/>
        </dgm:presLayoutVars>
      </dgm:prSet>
      <dgm:spPr/>
    </dgm:pt>
    <dgm:pt modelId="{C00B0D67-9CEF-024F-A4B0-F9DD89E6C465}" type="pres">
      <dgm:prSet presAssocID="{AC641795-AF8B-324D-82D3-1AC56CBFA074}" presName="FourNodes_4_text" presStyleLbl="node1" presStyleIdx="3" presStyleCnt="4">
        <dgm:presLayoutVars>
          <dgm:bulletEnabled val="1"/>
        </dgm:presLayoutVars>
      </dgm:prSet>
      <dgm:spPr/>
    </dgm:pt>
  </dgm:ptLst>
  <dgm:cxnLst>
    <dgm:cxn modelId="{9029CD2A-5EB3-8A42-8606-678DA66E13B6}" type="presOf" srcId="{97AEFF21-0554-E740-B39B-C00981F58228}" destId="{18231B49-64F0-C04A-A46B-0DB70388FEF7}" srcOrd="0" destOrd="0" presId="urn:microsoft.com/office/officeart/2005/8/layout/vProcess5"/>
    <dgm:cxn modelId="{2602762E-7B03-1643-8BD0-720C0C21E251}" type="presOf" srcId="{0FA319C3-8769-D740-A233-349438455E30}" destId="{5197113E-8872-9C41-AF4B-0FEA6323C2B3}" srcOrd="0" destOrd="0" presId="urn:microsoft.com/office/officeart/2005/8/layout/vProcess5"/>
    <dgm:cxn modelId="{3153E03E-989F-4849-9528-23FFB1631A35}" type="presOf" srcId="{AC641795-AF8B-324D-82D3-1AC56CBFA074}" destId="{A4EB974D-E94D-704B-BCA8-194A4CA738B3}" srcOrd="0" destOrd="0" presId="urn:microsoft.com/office/officeart/2005/8/layout/vProcess5"/>
    <dgm:cxn modelId="{7156613F-5DE2-5242-8A15-E1BF38A44BEB}" type="presOf" srcId="{994F17FD-24A8-2348-87A0-EE9DDC5D4820}" destId="{9BE2FEB7-DCDE-C148-AD3A-E07362255076}" srcOrd="0" destOrd="0" presId="urn:microsoft.com/office/officeart/2005/8/layout/vProcess5"/>
    <dgm:cxn modelId="{CB2BF240-73B3-1247-824F-FA5A8CAB37F8}" type="presOf" srcId="{17F660C4-F495-C248-90FD-DEADD52FB989}" destId="{C083FF29-7DC7-2840-B37D-60E1E1A9D5BB}" srcOrd="1" destOrd="0" presId="urn:microsoft.com/office/officeart/2005/8/layout/vProcess5"/>
    <dgm:cxn modelId="{CF30C461-D6AA-AC49-ACC4-48F5B5EEE867}" type="presOf" srcId="{F49C5D4D-78F3-9645-AA85-7B668B95CE8E}" destId="{8CA18C03-E725-9546-9FBD-2086DD4D29E0}" srcOrd="1" destOrd="0" presId="urn:microsoft.com/office/officeart/2005/8/layout/vProcess5"/>
    <dgm:cxn modelId="{C7A2CB4D-D347-B744-B8E1-9DA830AD9C2F}" srcId="{AC641795-AF8B-324D-82D3-1AC56CBFA074}" destId="{17F660C4-F495-C248-90FD-DEADD52FB989}" srcOrd="1" destOrd="0" parTransId="{A3D575E0-4FD0-F747-A750-9C9759A2DEEC}" sibTransId="{994F17FD-24A8-2348-87A0-EE9DDC5D4820}"/>
    <dgm:cxn modelId="{37FD6A54-B626-C340-B7D9-A49CA089CEF4}" srcId="{AC641795-AF8B-324D-82D3-1AC56CBFA074}" destId="{AC2382D4-8A92-EB48-A1A2-B0CC8E95E85B}" srcOrd="0" destOrd="0" parTransId="{9CFCE41A-BB68-B74D-89D9-4EB8C6E24724}" sibTransId="{AC9E4B60-C037-4246-AD59-773DEE8BBFAB}"/>
    <dgm:cxn modelId="{8BD25875-A6BC-F442-86E6-825BD0FC43F1}" type="presOf" srcId="{0FA319C3-8769-D740-A233-349438455E30}" destId="{C00B0D67-9CEF-024F-A4B0-F9DD89E6C465}" srcOrd="1" destOrd="0" presId="urn:microsoft.com/office/officeart/2005/8/layout/vProcess5"/>
    <dgm:cxn modelId="{D507F375-7760-0B46-845B-5FD93A1BE315}" type="presOf" srcId="{AC2382D4-8A92-EB48-A1A2-B0CC8E95E85B}" destId="{4F1F787D-ED88-514F-A1FF-EF7050BD672A}" srcOrd="0" destOrd="0" presId="urn:microsoft.com/office/officeart/2005/8/layout/vProcess5"/>
    <dgm:cxn modelId="{B18FC358-FC5C-2142-9DCA-2374A0B864A3}" type="presOf" srcId="{AC9E4B60-C037-4246-AD59-773DEE8BBFAB}" destId="{9E0D93EE-1DAD-BC4F-937F-6FDB0FE24CD9}" srcOrd="0" destOrd="0" presId="urn:microsoft.com/office/officeart/2005/8/layout/vProcess5"/>
    <dgm:cxn modelId="{8104419F-5F90-0444-BAB4-2DDCC1A323C1}" srcId="{AC641795-AF8B-324D-82D3-1AC56CBFA074}" destId="{F49C5D4D-78F3-9645-AA85-7B668B95CE8E}" srcOrd="2" destOrd="0" parTransId="{81E1A193-EE11-8647-A672-31FCB00AA06B}" sibTransId="{97AEFF21-0554-E740-B39B-C00981F58228}"/>
    <dgm:cxn modelId="{30634C9F-A6CB-F240-8FD5-D090176B3482}" type="presOf" srcId="{F49C5D4D-78F3-9645-AA85-7B668B95CE8E}" destId="{BA0A92A3-3F9F-3E4C-9D52-9F2E858EA86E}" srcOrd="0" destOrd="0" presId="urn:microsoft.com/office/officeart/2005/8/layout/vProcess5"/>
    <dgm:cxn modelId="{97F01AB5-CD83-F641-BDF8-C943353432BB}" srcId="{AC641795-AF8B-324D-82D3-1AC56CBFA074}" destId="{0FA319C3-8769-D740-A233-349438455E30}" srcOrd="3" destOrd="0" parTransId="{E913EEA4-D1A6-EE40-A64D-0182808C6D9E}" sibTransId="{53CECA66-4C2E-B443-9DED-4D2412C11BDF}"/>
    <dgm:cxn modelId="{C9D405E5-52BA-7546-AC66-996BD70A5BE3}" type="presOf" srcId="{17F660C4-F495-C248-90FD-DEADD52FB989}" destId="{D7AE3612-A12C-A94C-BE02-5815AB2D4762}" srcOrd="0" destOrd="0" presId="urn:microsoft.com/office/officeart/2005/8/layout/vProcess5"/>
    <dgm:cxn modelId="{DD8CCCEE-83A8-A346-925C-33A2647D4E7C}" type="presOf" srcId="{AC2382D4-8A92-EB48-A1A2-B0CC8E95E85B}" destId="{DB40073A-D314-8F4A-8C69-1DF64333AF2F}" srcOrd="1" destOrd="0" presId="urn:microsoft.com/office/officeart/2005/8/layout/vProcess5"/>
    <dgm:cxn modelId="{ED30D391-51CE-4A41-A1F4-68A3D3FDD840}" type="presParOf" srcId="{A4EB974D-E94D-704B-BCA8-194A4CA738B3}" destId="{6855C9FF-2E94-E445-8829-F7B177C17C0B}" srcOrd="0" destOrd="0" presId="urn:microsoft.com/office/officeart/2005/8/layout/vProcess5"/>
    <dgm:cxn modelId="{3DC66F34-42D5-E74D-81EF-F5B626119F3B}" type="presParOf" srcId="{A4EB974D-E94D-704B-BCA8-194A4CA738B3}" destId="{4F1F787D-ED88-514F-A1FF-EF7050BD672A}" srcOrd="1" destOrd="0" presId="urn:microsoft.com/office/officeart/2005/8/layout/vProcess5"/>
    <dgm:cxn modelId="{9BD978B9-AE2D-2542-99F4-5A0F3A84A3BA}" type="presParOf" srcId="{A4EB974D-E94D-704B-BCA8-194A4CA738B3}" destId="{D7AE3612-A12C-A94C-BE02-5815AB2D4762}" srcOrd="2" destOrd="0" presId="urn:microsoft.com/office/officeart/2005/8/layout/vProcess5"/>
    <dgm:cxn modelId="{45769A44-36DF-E043-9B14-3CB9540CAEAD}" type="presParOf" srcId="{A4EB974D-E94D-704B-BCA8-194A4CA738B3}" destId="{BA0A92A3-3F9F-3E4C-9D52-9F2E858EA86E}" srcOrd="3" destOrd="0" presId="urn:microsoft.com/office/officeart/2005/8/layout/vProcess5"/>
    <dgm:cxn modelId="{33960DAB-58F7-8649-9314-2DD403194387}" type="presParOf" srcId="{A4EB974D-E94D-704B-BCA8-194A4CA738B3}" destId="{5197113E-8872-9C41-AF4B-0FEA6323C2B3}" srcOrd="4" destOrd="0" presId="urn:microsoft.com/office/officeart/2005/8/layout/vProcess5"/>
    <dgm:cxn modelId="{B0862C56-ADA8-0E4C-8546-5E833DA22BAD}" type="presParOf" srcId="{A4EB974D-E94D-704B-BCA8-194A4CA738B3}" destId="{9E0D93EE-1DAD-BC4F-937F-6FDB0FE24CD9}" srcOrd="5" destOrd="0" presId="urn:microsoft.com/office/officeart/2005/8/layout/vProcess5"/>
    <dgm:cxn modelId="{77AFEEE9-9BF8-BB45-BFDB-625385174AD2}" type="presParOf" srcId="{A4EB974D-E94D-704B-BCA8-194A4CA738B3}" destId="{9BE2FEB7-DCDE-C148-AD3A-E07362255076}" srcOrd="6" destOrd="0" presId="urn:microsoft.com/office/officeart/2005/8/layout/vProcess5"/>
    <dgm:cxn modelId="{C4462F0D-74A1-7F4C-BD62-660EDFFDA243}" type="presParOf" srcId="{A4EB974D-E94D-704B-BCA8-194A4CA738B3}" destId="{18231B49-64F0-C04A-A46B-0DB70388FEF7}" srcOrd="7" destOrd="0" presId="urn:microsoft.com/office/officeart/2005/8/layout/vProcess5"/>
    <dgm:cxn modelId="{72BF38A1-9182-374E-B5C2-38E4C4F80A74}" type="presParOf" srcId="{A4EB974D-E94D-704B-BCA8-194A4CA738B3}" destId="{DB40073A-D314-8F4A-8C69-1DF64333AF2F}" srcOrd="8" destOrd="0" presId="urn:microsoft.com/office/officeart/2005/8/layout/vProcess5"/>
    <dgm:cxn modelId="{116A9D62-B49A-D949-B96F-E7DDF66FB5AB}" type="presParOf" srcId="{A4EB974D-E94D-704B-BCA8-194A4CA738B3}" destId="{C083FF29-7DC7-2840-B37D-60E1E1A9D5BB}" srcOrd="9" destOrd="0" presId="urn:microsoft.com/office/officeart/2005/8/layout/vProcess5"/>
    <dgm:cxn modelId="{FE78BC10-0825-D64B-91E9-659E933C96B9}" type="presParOf" srcId="{A4EB974D-E94D-704B-BCA8-194A4CA738B3}" destId="{8CA18C03-E725-9546-9FBD-2086DD4D29E0}" srcOrd="10" destOrd="0" presId="urn:microsoft.com/office/officeart/2005/8/layout/vProcess5"/>
    <dgm:cxn modelId="{2419FA02-9720-3440-97D3-4A81A0B57804}" type="presParOf" srcId="{A4EB974D-E94D-704B-BCA8-194A4CA738B3}" destId="{C00B0D67-9CEF-024F-A4B0-F9DD89E6C465}" srcOrd="11" destOrd="0" presId="urn:microsoft.com/office/officeart/2005/8/layout/vProcess5"/>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6D6D8717-2D09-3E49-860B-ECEE69B00001}" type="doc">
      <dgm:prSet loTypeId="urn:microsoft.com/office/officeart/2005/8/layout/equation2" loCatId="" qsTypeId="urn:microsoft.com/office/officeart/2005/8/quickstyle/simple4" qsCatId="simple" csTypeId="urn:microsoft.com/office/officeart/2005/8/colors/accent1_2" csCatId="accent1" phldr="1"/>
      <dgm:spPr/>
    </dgm:pt>
    <dgm:pt modelId="{0253F799-9ECF-A341-9B2A-F5707C40EC2D}">
      <dgm:prSet phldrT="[Text]"/>
      <dgm:spPr>
        <a:solidFill>
          <a:schemeClr val="accent2">
            <a:lumMod val="75000"/>
          </a:schemeClr>
        </a:solidFill>
      </dgm:spPr>
      <dgm:t>
        <a:bodyPr/>
        <a:lstStyle/>
        <a:p>
          <a:r>
            <a:rPr lang="en-US" b="1" dirty="0">
              <a:latin typeface="Times New Roman" panose="02020603050405020304" pitchFamily="18" charset="0"/>
              <a:cs typeface="Times New Roman" panose="02020603050405020304" pitchFamily="18" charset="0"/>
            </a:rPr>
            <a:t>Teacher Objectives</a:t>
          </a:r>
        </a:p>
      </dgm:t>
    </dgm:pt>
    <dgm:pt modelId="{05B7CFB8-C01F-7442-9D82-65FC7B11EF72}" type="parTrans" cxnId="{F70AA660-1F51-524D-9253-102668154CC6}">
      <dgm:prSet/>
      <dgm:spPr/>
      <dgm:t>
        <a:bodyPr/>
        <a:lstStyle/>
        <a:p>
          <a:endParaRPr lang="en-US"/>
        </a:p>
      </dgm:t>
    </dgm:pt>
    <dgm:pt modelId="{ADF04416-3867-5A43-8BD1-D62C028994A7}" type="sibTrans" cxnId="{F70AA660-1F51-524D-9253-102668154CC6}">
      <dgm:prSet/>
      <dgm:spPr/>
      <dgm:t>
        <a:bodyPr/>
        <a:lstStyle/>
        <a:p>
          <a:endParaRPr lang="en-US">
            <a:latin typeface="Times New Roman" panose="02020603050405020304" pitchFamily="18" charset="0"/>
            <a:cs typeface="Times New Roman" panose="02020603050405020304" pitchFamily="18" charset="0"/>
          </a:endParaRPr>
        </a:p>
      </dgm:t>
    </dgm:pt>
    <dgm:pt modelId="{8008EC93-B6B0-4944-8169-ED384B34C935}">
      <dgm:prSet phldrT="[Text]"/>
      <dgm:spPr>
        <a:solidFill>
          <a:schemeClr val="accent2"/>
        </a:solidFill>
      </dgm:spPr>
      <dgm:t>
        <a:bodyPr/>
        <a:lstStyle/>
        <a:p>
          <a:r>
            <a:rPr lang="en-US" b="1" dirty="0">
              <a:latin typeface="Times New Roman" panose="02020603050405020304" pitchFamily="18" charset="0"/>
              <a:cs typeface="Times New Roman" panose="02020603050405020304" pitchFamily="18" charset="0"/>
            </a:rPr>
            <a:t>Educational Supports</a:t>
          </a:r>
        </a:p>
      </dgm:t>
    </dgm:pt>
    <dgm:pt modelId="{4287EFA3-950A-E748-BC9D-E7D42E1A084D}" type="parTrans" cxnId="{B19F6F1E-80B8-3441-AF39-E98EF55D977A}">
      <dgm:prSet/>
      <dgm:spPr/>
      <dgm:t>
        <a:bodyPr/>
        <a:lstStyle/>
        <a:p>
          <a:endParaRPr lang="en-US"/>
        </a:p>
      </dgm:t>
    </dgm:pt>
    <dgm:pt modelId="{5F51DE4D-8C34-5144-8B88-310047978FD6}" type="sibTrans" cxnId="{B19F6F1E-80B8-3441-AF39-E98EF55D977A}">
      <dgm:prSet/>
      <dgm:spPr/>
      <dgm:t>
        <a:bodyPr/>
        <a:lstStyle/>
        <a:p>
          <a:endParaRPr lang="en-US">
            <a:latin typeface="Times New Roman" panose="02020603050405020304" pitchFamily="18" charset="0"/>
            <a:cs typeface="Times New Roman" panose="02020603050405020304" pitchFamily="18" charset="0"/>
          </a:endParaRPr>
        </a:p>
      </dgm:t>
    </dgm:pt>
    <dgm:pt modelId="{F45EFE2E-A38C-2D44-8278-1DD3A9B0B010}">
      <dgm:prSet phldrT="[Text]"/>
      <dgm:spPr>
        <a:solidFill>
          <a:schemeClr val="accent2"/>
        </a:solidFill>
      </dgm:spPr>
      <dgm:t>
        <a:bodyPr/>
        <a:lstStyle/>
        <a:p>
          <a:r>
            <a:rPr lang="en-US" dirty="0">
              <a:latin typeface="Times New Roman" panose="02020603050405020304" pitchFamily="18" charset="0"/>
              <a:cs typeface="Times New Roman" panose="02020603050405020304" pitchFamily="18" charset="0"/>
            </a:rPr>
            <a:t>Student Questions</a:t>
          </a:r>
        </a:p>
      </dgm:t>
    </dgm:pt>
    <dgm:pt modelId="{08A782AB-3551-884F-BDA4-0ABD2F526B40}" type="parTrans" cxnId="{54BFA9B2-EEDC-6041-8108-1BC5EDF10BAC}">
      <dgm:prSet/>
      <dgm:spPr/>
      <dgm:t>
        <a:bodyPr/>
        <a:lstStyle/>
        <a:p>
          <a:endParaRPr lang="en-US"/>
        </a:p>
      </dgm:t>
    </dgm:pt>
    <dgm:pt modelId="{BFE65DB5-B3EE-6448-A340-168F7174CFF4}" type="sibTrans" cxnId="{54BFA9B2-EEDC-6041-8108-1BC5EDF10BAC}">
      <dgm:prSet/>
      <dgm:spPr/>
      <dgm:t>
        <a:bodyPr/>
        <a:lstStyle/>
        <a:p>
          <a:endParaRPr lang="en-US"/>
        </a:p>
      </dgm:t>
    </dgm:pt>
    <dgm:pt modelId="{61605253-EBF1-D04F-ACBF-0AEA69D8611C}" type="pres">
      <dgm:prSet presAssocID="{6D6D8717-2D09-3E49-860B-ECEE69B00001}" presName="Name0" presStyleCnt="0">
        <dgm:presLayoutVars>
          <dgm:dir val="rev"/>
          <dgm:resizeHandles val="exact"/>
        </dgm:presLayoutVars>
      </dgm:prSet>
      <dgm:spPr/>
    </dgm:pt>
    <dgm:pt modelId="{ABFE9CDE-7037-8B46-A241-06C16D799CE1}" type="pres">
      <dgm:prSet presAssocID="{6D6D8717-2D09-3E49-860B-ECEE69B00001}" presName="vNodes" presStyleCnt="0"/>
      <dgm:spPr/>
    </dgm:pt>
    <dgm:pt modelId="{C30A495E-9B3D-FC45-A462-79CD6AEA5148}" type="pres">
      <dgm:prSet presAssocID="{0253F799-9ECF-A341-9B2A-F5707C40EC2D}" presName="node" presStyleLbl="node1" presStyleIdx="0" presStyleCnt="3" custLinFactNeighborX="-7371">
        <dgm:presLayoutVars>
          <dgm:bulletEnabled val="1"/>
        </dgm:presLayoutVars>
      </dgm:prSet>
      <dgm:spPr/>
    </dgm:pt>
    <dgm:pt modelId="{C5C081F7-7151-BC4E-A637-D49AB42B0A57}" type="pres">
      <dgm:prSet presAssocID="{ADF04416-3867-5A43-8BD1-D62C028994A7}" presName="spacerT" presStyleCnt="0"/>
      <dgm:spPr/>
    </dgm:pt>
    <dgm:pt modelId="{48B572F5-CB95-BC47-BD23-46368C7633F6}" type="pres">
      <dgm:prSet presAssocID="{ADF04416-3867-5A43-8BD1-D62C028994A7}" presName="sibTrans" presStyleLbl="sibTrans2D1" presStyleIdx="0" presStyleCnt="2" custLinFactNeighborX="-12705"/>
      <dgm:spPr/>
    </dgm:pt>
    <dgm:pt modelId="{71E01833-78E2-A64A-BB8D-03E3F47F89EE}" type="pres">
      <dgm:prSet presAssocID="{ADF04416-3867-5A43-8BD1-D62C028994A7}" presName="spacerB" presStyleCnt="0"/>
      <dgm:spPr/>
    </dgm:pt>
    <dgm:pt modelId="{47E2B577-A176-0342-B13E-A25502BC8AB9}" type="pres">
      <dgm:prSet presAssocID="{8008EC93-B6B0-4944-8169-ED384B34C935}" presName="node" presStyleLbl="node1" presStyleIdx="1" presStyleCnt="3" custLinFactNeighborX="-7371">
        <dgm:presLayoutVars>
          <dgm:bulletEnabled val="1"/>
        </dgm:presLayoutVars>
      </dgm:prSet>
      <dgm:spPr/>
    </dgm:pt>
    <dgm:pt modelId="{6B3FF1F5-4BAB-334C-A0D1-6AB2B8FABF58}" type="pres">
      <dgm:prSet presAssocID="{6D6D8717-2D09-3E49-860B-ECEE69B00001}" presName="sibTransLast" presStyleLbl="sibTrans2D1" presStyleIdx="1" presStyleCnt="2"/>
      <dgm:spPr/>
    </dgm:pt>
    <dgm:pt modelId="{8C423876-9E1A-2945-B9E2-B10C99BED258}" type="pres">
      <dgm:prSet presAssocID="{6D6D8717-2D09-3E49-860B-ECEE69B00001}" presName="connectorText" presStyleLbl="sibTrans2D1" presStyleIdx="1" presStyleCnt="2"/>
      <dgm:spPr/>
    </dgm:pt>
    <dgm:pt modelId="{725828C9-D429-1D49-9A6B-7C70E8922F6D}" type="pres">
      <dgm:prSet presAssocID="{6D6D8717-2D09-3E49-860B-ECEE69B00001}" presName="lastNode" presStyleLbl="node1" presStyleIdx="2" presStyleCnt="3">
        <dgm:presLayoutVars>
          <dgm:bulletEnabled val="1"/>
        </dgm:presLayoutVars>
      </dgm:prSet>
      <dgm:spPr/>
    </dgm:pt>
  </dgm:ptLst>
  <dgm:cxnLst>
    <dgm:cxn modelId="{2AD8871A-8FE1-8544-BE50-22FB8A5003AE}" type="presOf" srcId="{6D6D8717-2D09-3E49-860B-ECEE69B00001}" destId="{61605253-EBF1-D04F-ACBF-0AEA69D8611C}" srcOrd="0" destOrd="0" presId="urn:microsoft.com/office/officeart/2005/8/layout/equation2"/>
    <dgm:cxn modelId="{B19F6F1E-80B8-3441-AF39-E98EF55D977A}" srcId="{6D6D8717-2D09-3E49-860B-ECEE69B00001}" destId="{8008EC93-B6B0-4944-8169-ED384B34C935}" srcOrd="1" destOrd="0" parTransId="{4287EFA3-950A-E748-BC9D-E7D42E1A084D}" sibTransId="{5F51DE4D-8C34-5144-8B88-310047978FD6}"/>
    <dgm:cxn modelId="{6EE5A02E-CA9B-3B47-B086-F15EAAC5EF91}" type="presOf" srcId="{5F51DE4D-8C34-5144-8B88-310047978FD6}" destId="{6B3FF1F5-4BAB-334C-A0D1-6AB2B8FABF58}" srcOrd="0" destOrd="0" presId="urn:microsoft.com/office/officeart/2005/8/layout/equation2"/>
    <dgm:cxn modelId="{F70AA660-1F51-524D-9253-102668154CC6}" srcId="{6D6D8717-2D09-3E49-860B-ECEE69B00001}" destId="{0253F799-9ECF-A341-9B2A-F5707C40EC2D}" srcOrd="0" destOrd="0" parTransId="{05B7CFB8-C01F-7442-9D82-65FC7B11EF72}" sibTransId="{ADF04416-3867-5A43-8BD1-D62C028994A7}"/>
    <dgm:cxn modelId="{C0BBA142-5EA9-9A4B-8876-92610A32FC9E}" type="presOf" srcId="{8008EC93-B6B0-4944-8169-ED384B34C935}" destId="{47E2B577-A176-0342-B13E-A25502BC8AB9}" srcOrd="0" destOrd="0" presId="urn:microsoft.com/office/officeart/2005/8/layout/equation2"/>
    <dgm:cxn modelId="{41ECA263-F8F0-E24F-8CDC-551C1E2EC21C}" type="presOf" srcId="{ADF04416-3867-5A43-8BD1-D62C028994A7}" destId="{48B572F5-CB95-BC47-BD23-46368C7633F6}" srcOrd="0" destOrd="0" presId="urn:microsoft.com/office/officeart/2005/8/layout/equation2"/>
    <dgm:cxn modelId="{D9717E57-7FEE-1D4E-97E8-F1985AAF5FFA}" type="presOf" srcId="{F45EFE2E-A38C-2D44-8278-1DD3A9B0B010}" destId="{725828C9-D429-1D49-9A6B-7C70E8922F6D}" srcOrd="0" destOrd="0" presId="urn:microsoft.com/office/officeart/2005/8/layout/equation2"/>
    <dgm:cxn modelId="{7E8F678B-F89D-9F45-A72C-C69D235F0FC9}" type="presOf" srcId="{0253F799-9ECF-A341-9B2A-F5707C40EC2D}" destId="{C30A495E-9B3D-FC45-A462-79CD6AEA5148}" srcOrd="0" destOrd="0" presId="urn:microsoft.com/office/officeart/2005/8/layout/equation2"/>
    <dgm:cxn modelId="{54BFA9B2-EEDC-6041-8108-1BC5EDF10BAC}" srcId="{6D6D8717-2D09-3E49-860B-ECEE69B00001}" destId="{F45EFE2E-A38C-2D44-8278-1DD3A9B0B010}" srcOrd="2" destOrd="0" parTransId="{08A782AB-3551-884F-BDA4-0ABD2F526B40}" sibTransId="{BFE65DB5-B3EE-6448-A340-168F7174CFF4}"/>
    <dgm:cxn modelId="{D6A42CDE-E0E4-DE4A-8390-715F802EF29E}" type="presOf" srcId="{5F51DE4D-8C34-5144-8B88-310047978FD6}" destId="{8C423876-9E1A-2945-B9E2-B10C99BED258}" srcOrd="1" destOrd="0" presId="urn:microsoft.com/office/officeart/2005/8/layout/equation2"/>
    <dgm:cxn modelId="{20F4D3EC-8CF7-A246-B4E7-6167D779C6B7}" type="presParOf" srcId="{61605253-EBF1-D04F-ACBF-0AEA69D8611C}" destId="{ABFE9CDE-7037-8B46-A241-06C16D799CE1}" srcOrd="0" destOrd="0" presId="urn:microsoft.com/office/officeart/2005/8/layout/equation2"/>
    <dgm:cxn modelId="{18AE8DEF-EA53-2849-8EFA-29C981FCC183}" type="presParOf" srcId="{ABFE9CDE-7037-8B46-A241-06C16D799CE1}" destId="{C30A495E-9B3D-FC45-A462-79CD6AEA5148}" srcOrd="0" destOrd="0" presId="urn:microsoft.com/office/officeart/2005/8/layout/equation2"/>
    <dgm:cxn modelId="{3465F078-2A82-A646-9038-31FFE8050D77}" type="presParOf" srcId="{ABFE9CDE-7037-8B46-A241-06C16D799CE1}" destId="{C5C081F7-7151-BC4E-A637-D49AB42B0A57}" srcOrd="1" destOrd="0" presId="urn:microsoft.com/office/officeart/2005/8/layout/equation2"/>
    <dgm:cxn modelId="{0AEF17BF-3F6D-C540-9B1F-4F75427C8501}" type="presParOf" srcId="{ABFE9CDE-7037-8B46-A241-06C16D799CE1}" destId="{48B572F5-CB95-BC47-BD23-46368C7633F6}" srcOrd="2" destOrd="0" presId="urn:microsoft.com/office/officeart/2005/8/layout/equation2"/>
    <dgm:cxn modelId="{0C29A276-8A02-2046-BE25-B77678F18235}" type="presParOf" srcId="{ABFE9CDE-7037-8B46-A241-06C16D799CE1}" destId="{71E01833-78E2-A64A-BB8D-03E3F47F89EE}" srcOrd="3" destOrd="0" presId="urn:microsoft.com/office/officeart/2005/8/layout/equation2"/>
    <dgm:cxn modelId="{8DCF5AFD-B06F-0240-B88F-F27506959ED2}" type="presParOf" srcId="{ABFE9CDE-7037-8B46-A241-06C16D799CE1}" destId="{47E2B577-A176-0342-B13E-A25502BC8AB9}" srcOrd="4" destOrd="0" presId="urn:microsoft.com/office/officeart/2005/8/layout/equation2"/>
    <dgm:cxn modelId="{1BE632B6-D05A-214A-9BFC-20C3CBAC266C}" type="presParOf" srcId="{61605253-EBF1-D04F-ACBF-0AEA69D8611C}" destId="{6B3FF1F5-4BAB-334C-A0D1-6AB2B8FABF58}" srcOrd="1" destOrd="0" presId="urn:microsoft.com/office/officeart/2005/8/layout/equation2"/>
    <dgm:cxn modelId="{9A45CFCD-477B-E94D-998D-9880A90971BF}" type="presParOf" srcId="{6B3FF1F5-4BAB-334C-A0D1-6AB2B8FABF58}" destId="{8C423876-9E1A-2945-B9E2-B10C99BED258}" srcOrd="0" destOrd="0" presId="urn:microsoft.com/office/officeart/2005/8/layout/equation2"/>
    <dgm:cxn modelId="{B874463B-9DDE-4242-B7A5-CE2C71CC9A19}" type="presParOf" srcId="{61605253-EBF1-D04F-ACBF-0AEA69D8611C}" destId="{725828C9-D429-1D49-9A6B-7C70E8922F6D}" srcOrd="2" destOrd="0" presId="urn:microsoft.com/office/officeart/2005/8/layout/equati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3E7B7C2C-5F16-4F4A-AD99-E3DE65C77577}" type="doc">
      <dgm:prSet loTypeId="urn:microsoft.com/office/officeart/2005/8/layout/cycle3" loCatId="" qsTypeId="urn:microsoft.com/office/officeart/2005/8/quickstyle/simple4" qsCatId="simple" csTypeId="urn:microsoft.com/office/officeart/2005/8/colors/accent1_2" csCatId="accent1" phldr="1"/>
      <dgm:spPr/>
      <dgm:t>
        <a:bodyPr/>
        <a:lstStyle/>
        <a:p>
          <a:endParaRPr lang="en-US"/>
        </a:p>
      </dgm:t>
    </dgm:pt>
    <dgm:pt modelId="{CC1A9C6E-EFB8-A145-BB17-1A6E75DF8512}">
      <dgm:prSet phldrT="[Text]"/>
      <dgm:spPr>
        <a:solidFill>
          <a:schemeClr val="accent2"/>
        </a:solidFill>
      </dgm:spPr>
      <dgm:t>
        <a:bodyPr/>
        <a:lstStyle/>
        <a:p>
          <a:r>
            <a:rPr lang="en-US" b="1" dirty="0">
              <a:latin typeface="Times New Roman" panose="02020603050405020304" pitchFamily="18" charset="0"/>
              <a:cs typeface="Times New Roman" panose="02020603050405020304" pitchFamily="18" charset="0"/>
            </a:rPr>
            <a:t>Student Question 10: </a:t>
          </a:r>
          <a:r>
            <a:rPr lang="en-US" dirty="0">
              <a:latin typeface="Times New Roman" panose="02020603050405020304" pitchFamily="18" charset="0"/>
              <a:cs typeface="Times New Roman" panose="02020603050405020304" pitchFamily="18" charset="0"/>
            </a:rPr>
            <a:t>What barriers have been removed?</a:t>
          </a:r>
        </a:p>
      </dgm:t>
    </dgm:pt>
    <dgm:pt modelId="{77D6F7DE-7EDF-0345-B60A-46CC3877AB3C}" type="parTrans" cxnId="{59EC39FC-12DB-1047-80C2-EC6E359D4CD6}">
      <dgm:prSet/>
      <dgm:spPr/>
      <dgm:t>
        <a:bodyPr/>
        <a:lstStyle/>
        <a:p>
          <a:endParaRPr lang="en-US"/>
        </a:p>
      </dgm:t>
    </dgm:pt>
    <dgm:pt modelId="{29ECD021-3826-0849-A1F2-E2D7E0C562DC}" type="sibTrans" cxnId="{59EC39FC-12DB-1047-80C2-EC6E359D4CD6}">
      <dgm:prSet/>
      <dgm:spPr>
        <a:solidFill>
          <a:schemeClr val="accent2">
            <a:lumMod val="75000"/>
          </a:schemeClr>
        </a:solidFill>
      </dgm:spPr>
      <dgm:t>
        <a:bodyPr/>
        <a:lstStyle/>
        <a:p>
          <a:endParaRPr lang="en-US">
            <a:latin typeface="Times New Roman" panose="02020603050405020304" pitchFamily="18" charset="0"/>
            <a:cs typeface="Times New Roman" panose="02020603050405020304" pitchFamily="18" charset="0"/>
          </a:endParaRPr>
        </a:p>
      </dgm:t>
    </dgm:pt>
    <dgm:pt modelId="{10540314-F7E9-7249-9932-444E95E815AF}">
      <dgm:prSet/>
      <dgm:spPr/>
      <dgm:t>
        <a:bodyPr/>
        <a:lstStyle/>
        <a:p>
          <a:r>
            <a:rPr lang="en-US" dirty="0">
              <a:latin typeface="Times New Roman" panose="02020603050405020304" pitchFamily="18" charset="0"/>
              <a:cs typeface="Times New Roman" panose="02020603050405020304" pitchFamily="18" charset="0"/>
            </a:rPr>
            <a:t>Collaborate with student to compare progress with desired outcomes</a:t>
          </a:r>
        </a:p>
      </dgm:t>
    </dgm:pt>
    <dgm:pt modelId="{6F84B004-C667-9C40-BF48-59B970E95683}" type="parTrans" cxnId="{91704451-222D-DE4C-B512-D2C22BC9782D}">
      <dgm:prSet/>
      <dgm:spPr/>
      <dgm:t>
        <a:bodyPr/>
        <a:lstStyle/>
        <a:p>
          <a:endParaRPr lang="en-US"/>
        </a:p>
      </dgm:t>
    </dgm:pt>
    <dgm:pt modelId="{654041C8-4A30-E944-82D3-B44429BA2B22}" type="sibTrans" cxnId="{91704451-222D-DE4C-B512-D2C22BC9782D}">
      <dgm:prSet/>
      <dgm:spPr/>
      <dgm:t>
        <a:bodyPr/>
        <a:lstStyle/>
        <a:p>
          <a:endParaRPr lang="en-US"/>
        </a:p>
      </dgm:t>
    </dgm:pt>
    <dgm:pt modelId="{144FD4F6-A437-C144-B29A-7F2046E688E0}" type="pres">
      <dgm:prSet presAssocID="{3E7B7C2C-5F16-4F4A-AD99-E3DE65C77577}" presName="Name0" presStyleCnt="0">
        <dgm:presLayoutVars>
          <dgm:dir/>
          <dgm:resizeHandles val="exact"/>
        </dgm:presLayoutVars>
      </dgm:prSet>
      <dgm:spPr/>
    </dgm:pt>
    <dgm:pt modelId="{1DF77C83-37C4-485E-9AF1-F6BFE03C4350}" type="pres">
      <dgm:prSet presAssocID="{3E7B7C2C-5F16-4F4A-AD99-E3DE65C77577}" presName="node1" presStyleLbl="node1" presStyleIdx="0" presStyleCnt="2">
        <dgm:presLayoutVars>
          <dgm:bulletEnabled val="1"/>
        </dgm:presLayoutVars>
      </dgm:prSet>
      <dgm:spPr/>
    </dgm:pt>
    <dgm:pt modelId="{7F7F80EB-2FB3-49F8-A3E2-0F20F6F53D64}" type="pres">
      <dgm:prSet presAssocID="{3E7B7C2C-5F16-4F4A-AD99-E3DE65C77577}" presName="sibTrans" presStyleLbl="bgShp" presStyleIdx="0" presStyleCnt="1"/>
      <dgm:spPr/>
    </dgm:pt>
    <dgm:pt modelId="{AD1D6FD1-724C-4A84-A55C-79FBCB735C1A}" type="pres">
      <dgm:prSet presAssocID="{3E7B7C2C-5F16-4F4A-AD99-E3DE65C77577}" presName="node2" presStyleLbl="node1" presStyleIdx="1" presStyleCnt="2">
        <dgm:presLayoutVars>
          <dgm:bulletEnabled val="1"/>
        </dgm:presLayoutVars>
      </dgm:prSet>
      <dgm:spPr/>
    </dgm:pt>
    <dgm:pt modelId="{76C19BEF-D5C6-4BB0-BA3E-920BB67F95DA}" type="pres">
      <dgm:prSet presAssocID="{3E7B7C2C-5F16-4F4A-AD99-E3DE65C77577}" presName="sp1" presStyleCnt="0"/>
      <dgm:spPr/>
    </dgm:pt>
    <dgm:pt modelId="{1ED35F56-88BB-49B5-A0C0-BB82B77B435D}" type="pres">
      <dgm:prSet presAssocID="{3E7B7C2C-5F16-4F4A-AD99-E3DE65C77577}" presName="sp2" presStyleCnt="0"/>
      <dgm:spPr/>
    </dgm:pt>
  </dgm:ptLst>
  <dgm:cxnLst>
    <dgm:cxn modelId="{56D11536-4C78-364E-8E47-366D5473A0CA}" type="presOf" srcId="{3E7B7C2C-5F16-4F4A-AD99-E3DE65C77577}" destId="{144FD4F6-A437-C144-B29A-7F2046E688E0}" srcOrd="0" destOrd="0" presId="urn:microsoft.com/office/officeart/2005/8/layout/cycle3"/>
    <dgm:cxn modelId="{99102C36-9DAD-44B9-9279-AD46D4018F56}" type="presOf" srcId="{10540314-F7E9-7249-9932-444E95E815AF}" destId="{AD1D6FD1-724C-4A84-A55C-79FBCB735C1A}" srcOrd="0" destOrd="0" presId="urn:microsoft.com/office/officeart/2005/8/layout/cycle3"/>
    <dgm:cxn modelId="{91704451-222D-DE4C-B512-D2C22BC9782D}" srcId="{3E7B7C2C-5F16-4F4A-AD99-E3DE65C77577}" destId="{10540314-F7E9-7249-9932-444E95E815AF}" srcOrd="1" destOrd="0" parTransId="{6F84B004-C667-9C40-BF48-59B970E95683}" sibTransId="{654041C8-4A30-E944-82D3-B44429BA2B22}"/>
    <dgm:cxn modelId="{C7E5D059-7E68-46E6-9C1E-324D790A51A2}" type="presOf" srcId="{29ECD021-3826-0849-A1F2-E2D7E0C562DC}" destId="{7F7F80EB-2FB3-49F8-A3E2-0F20F6F53D64}" srcOrd="0" destOrd="0" presId="urn:microsoft.com/office/officeart/2005/8/layout/cycle3"/>
    <dgm:cxn modelId="{D02C0C9D-677B-4072-84D6-34F8E9D6118C}" type="presOf" srcId="{CC1A9C6E-EFB8-A145-BB17-1A6E75DF8512}" destId="{1DF77C83-37C4-485E-9AF1-F6BFE03C4350}" srcOrd="0" destOrd="0" presId="urn:microsoft.com/office/officeart/2005/8/layout/cycle3"/>
    <dgm:cxn modelId="{59EC39FC-12DB-1047-80C2-EC6E359D4CD6}" srcId="{3E7B7C2C-5F16-4F4A-AD99-E3DE65C77577}" destId="{CC1A9C6E-EFB8-A145-BB17-1A6E75DF8512}" srcOrd="0" destOrd="0" parTransId="{77D6F7DE-7EDF-0345-B60A-46CC3877AB3C}" sibTransId="{29ECD021-3826-0849-A1F2-E2D7E0C562DC}"/>
    <dgm:cxn modelId="{C4468524-CFB6-4E2E-A233-417D920FA9DC}" type="presParOf" srcId="{144FD4F6-A437-C144-B29A-7F2046E688E0}" destId="{1DF77C83-37C4-485E-9AF1-F6BFE03C4350}" srcOrd="0" destOrd="0" presId="urn:microsoft.com/office/officeart/2005/8/layout/cycle3"/>
    <dgm:cxn modelId="{B410FC51-471B-4FE5-A50D-C83FBBFE4E34}" type="presParOf" srcId="{144FD4F6-A437-C144-B29A-7F2046E688E0}" destId="{7F7F80EB-2FB3-49F8-A3E2-0F20F6F53D64}" srcOrd="1" destOrd="0" presId="urn:microsoft.com/office/officeart/2005/8/layout/cycle3"/>
    <dgm:cxn modelId="{335CA9EA-F298-42D0-B43A-C747CF625F84}" type="presParOf" srcId="{144FD4F6-A437-C144-B29A-7F2046E688E0}" destId="{AD1D6FD1-724C-4A84-A55C-79FBCB735C1A}" srcOrd="2" destOrd="0" presId="urn:microsoft.com/office/officeart/2005/8/layout/cycle3"/>
    <dgm:cxn modelId="{A04729F5-E2A5-4EB8-A4DF-266FCDA19E27}" type="presParOf" srcId="{144FD4F6-A437-C144-B29A-7F2046E688E0}" destId="{76C19BEF-D5C6-4BB0-BA3E-920BB67F95DA}" srcOrd="3" destOrd="0" presId="urn:microsoft.com/office/officeart/2005/8/layout/cycle3"/>
    <dgm:cxn modelId="{E03826CC-9874-4852-BFFD-E09BAAD3A4D2}" type="presParOf" srcId="{144FD4F6-A437-C144-B29A-7F2046E688E0}" destId="{1ED35F56-88BB-49B5-A0C0-BB82B77B435D}" srcOrd="4" destOrd="0" presId="urn:microsoft.com/office/officeart/2005/8/layout/cycle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B39F31A-31CC-0742-9741-39548ED00393}" type="doc">
      <dgm:prSet loTypeId="urn:microsoft.com/office/officeart/2009/3/layout/IncreasingArrowsProcess" loCatId="" qsTypeId="urn:microsoft.com/office/officeart/2005/8/quickstyle/simple4" qsCatId="simple" csTypeId="urn:microsoft.com/office/officeart/2005/8/colors/accent5_3" csCatId="accent5" phldr="1"/>
      <dgm:spPr/>
      <dgm:t>
        <a:bodyPr/>
        <a:lstStyle/>
        <a:p>
          <a:endParaRPr lang="en-US"/>
        </a:p>
      </dgm:t>
    </dgm:pt>
    <dgm:pt modelId="{8E1F89D4-D2A2-7345-BC3F-A324E6399520}">
      <dgm:prSet/>
      <dgm:spPr/>
      <dgm:t>
        <a:bodyPr/>
        <a:lstStyle/>
        <a:p>
          <a:pPr rtl="0"/>
          <a:r>
            <a:rPr lang="en-US" i="1" dirty="0">
              <a:latin typeface="Times New Roman" panose="02020603050405020304" pitchFamily="18" charset="0"/>
              <a:cs typeface="Times New Roman" panose="02020603050405020304" pitchFamily="18" charset="0"/>
            </a:rPr>
            <a:t>Whose Future</a:t>
          </a:r>
        </a:p>
      </dgm:t>
    </dgm:pt>
    <dgm:pt modelId="{FD54A8D9-1EBA-8541-9E2E-BE5FED4E9932}" type="parTrans" cxnId="{30C1C082-2267-A14E-987A-A1A9AD531BA9}">
      <dgm:prSet/>
      <dgm:spPr/>
      <dgm:t>
        <a:bodyPr/>
        <a:lstStyle/>
        <a:p>
          <a:endParaRPr lang="en-US"/>
        </a:p>
      </dgm:t>
    </dgm:pt>
    <dgm:pt modelId="{3F0604A2-2D83-4B49-B0C4-4A65C7271896}" type="sibTrans" cxnId="{30C1C082-2267-A14E-987A-A1A9AD531BA9}">
      <dgm:prSet/>
      <dgm:spPr/>
      <dgm:t>
        <a:bodyPr/>
        <a:lstStyle/>
        <a:p>
          <a:endParaRPr lang="en-US"/>
        </a:p>
      </dgm:t>
    </dgm:pt>
    <dgm:pt modelId="{9141AA61-2067-AE41-A4A6-A13A64818B92}">
      <dgm:prSet/>
      <dgm:spPr/>
      <dgm:t>
        <a:bodyPr/>
        <a:lstStyle/>
        <a:p>
          <a:pPr rtl="0"/>
          <a:r>
            <a:rPr lang="en-US" dirty="0">
              <a:latin typeface="Times New Roman" panose="02020603050405020304" pitchFamily="18" charset="0"/>
              <a:cs typeface="Times New Roman" panose="02020603050405020304" pitchFamily="18" charset="0"/>
            </a:rPr>
            <a:t>493 middle, high school, and transition students across multiple disabilities</a:t>
          </a:r>
        </a:p>
      </dgm:t>
    </dgm:pt>
    <dgm:pt modelId="{82520BFD-E467-5A4E-8740-D1C92C8D2193}" type="parTrans" cxnId="{5E5AF25C-957B-C547-B2F7-35B5905A3ABF}">
      <dgm:prSet/>
      <dgm:spPr/>
      <dgm:t>
        <a:bodyPr/>
        <a:lstStyle/>
        <a:p>
          <a:endParaRPr lang="en-US"/>
        </a:p>
      </dgm:t>
    </dgm:pt>
    <dgm:pt modelId="{DF38A6C3-F7EE-4346-B381-FAE3C6639FB6}" type="sibTrans" cxnId="{5E5AF25C-957B-C547-B2F7-35B5905A3ABF}">
      <dgm:prSet/>
      <dgm:spPr/>
      <dgm:t>
        <a:bodyPr/>
        <a:lstStyle/>
        <a:p>
          <a:endParaRPr lang="en-US"/>
        </a:p>
      </dgm:t>
    </dgm:pt>
    <dgm:pt modelId="{817B49DB-5CA7-4F49-A7BA-EF3CD9AFECB5}">
      <dgm:prSet/>
      <dgm:spPr/>
      <dgm:t>
        <a:bodyPr/>
        <a:lstStyle/>
        <a:p>
          <a:r>
            <a:rPr lang="en-US" dirty="0">
              <a:latin typeface="Times New Roman" panose="02020603050405020304" pitchFamily="18" charset="0"/>
              <a:cs typeface="Times New Roman" panose="02020603050405020304" pitchFamily="18" charset="0"/>
            </a:rPr>
            <a:t>Outcomes</a:t>
          </a:r>
        </a:p>
      </dgm:t>
    </dgm:pt>
    <dgm:pt modelId="{3879DD7A-C0FD-6D43-9F0C-C47CA658C4D7}" type="parTrans" cxnId="{0AE2CB3B-8EC0-E94C-996B-4472AB0860BC}">
      <dgm:prSet/>
      <dgm:spPr/>
      <dgm:t>
        <a:bodyPr/>
        <a:lstStyle/>
        <a:p>
          <a:endParaRPr lang="en-US"/>
        </a:p>
      </dgm:t>
    </dgm:pt>
    <dgm:pt modelId="{765DDE72-D10E-CA42-8BB9-41F2E1FB627B}" type="sibTrans" cxnId="{0AE2CB3B-8EC0-E94C-996B-4472AB0860BC}">
      <dgm:prSet/>
      <dgm:spPr/>
      <dgm:t>
        <a:bodyPr/>
        <a:lstStyle/>
        <a:p>
          <a:endParaRPr lang="en-US"/>
        </a:p>
      </dgm:t>
    </dgm:pt>
    <dgm:pt modelId="{FA2E92B7-0D2C-E645-BA42-28AC43E663B2}">
      <dgm:prSet/>
      <dgm:spPr/>
      <dgm:t>
        <a:bodyPr/>
        <a:lstStyle/>
        <a:p>
          <a:r>
            <a:rPr lang="en-US" dirty="0">
              <a:latin typeface="Times New Roman" panose="02020603050405020304" pitchFamily="18" charset="0"/>
              <a:cs typeface="Times New Roman" panose="02020603050405020304" pitchFamily="18" charset="0"/>
            </a:rPr>
            <a:t>Implications</a:t>
          </a:r>
        </a:p>
      </dgm:t>
    </dgm:pt>
    <dgm:pt modelId="{0BA941C5-C39E-BC4D-948B-D9E66CBF8049}" type="parTrans" cxnId="{62E83DC2-A465-3345-BB26-B897BE6E726D}">
      <dgm:prSet/>
      <dgm:spPr/>
      <dgm:t>
        <a:bodyPr/>
        <a:lstStyle/>
        <a:p>
          <a:endParaRPr lang="en-US"/>
        </a:p>
      </dgm:t>
    </dgm:pt>
    <dgm:pt modelId="{73308BCF-184D-3244-B972-52D0786E57E0}" type="sibTrans" cxnId="{62E83DC2-A465-3345-BB26-B897BE6E726D}">
      <dgm:prSet/>
      <dgm:spPr/>
      <dgm:t>
        <a:bodyPr/>
        <a:lstStyle/>
        <a:p>
          <a:endParaRPr lang="en-US"/>
        </a:p>
      </dgm:t>
    </dgm:pt>
    <dgm:pt modelId="{2470451B-EBFD-5246-987A-898252EAB53B}">
      <dgm:prSet/>
      <dgm:spPr/>
      <dgm:t>
        <a:bodyPr/>
        <a:lstStyle/>
        <a:p>
          <a:pPr rtl="0"/>
          <a:r>
            <a:rPr lang="en-US" dirty="0">
              <a:latin typeface="Times New Roman" panose="02020603050405020304" pitchFamily="18" charset="0"/>
              <a:cs typeface="Times New Roman" panose="02020603050405020304" pitchFamily="18" charset="0"/>
            </a:rPr>
            <a:t>Causal, positive effect of </a:t>
          </a:r>
          <a:r>
            <a:rPr lang="en-US" i="1" dirty="0">
              <a:latin typeface="Times New Roman" panose="02020603050405020304" pitchFamily="18" charset="0"/>
              <a:cs typeface="Times New Roman" panose="02020603050405020304" pitchFamily="18" charset="0"/>
            </a:rPr>
            <a:t>Whose Future </a:t>
          </a:r>
          <a:r>
            <a:rPr lang="en-US" dirty="0">
              <a:latin typeface="Times New Roman" panose="02020603050405020304" pitchFamily="18" charset="0"/>
              <a:cs typeface="Times New Roman" panose="02020603050405020304" pitchFamily="18" charset="0"/>
            </a:rPr>
            <a:t>on student self-determination</a:t>
          </a:r>
        </a:p>
      </dgm:t>
    </dgm:pt>
    <dgm:pt modelId="{695D939F-99D1-9D44-85C4-C750B3448AB2}" type="parTrans" cxnId="{6738EBA1-F054-F94D-B2B4-438A6309C1E9}">
      <dgm:prSet/>
      <dgm:spPr/>
      <dgm:t>
        <a:bodyPr/>
        <a:lstStyle/>
        <a:p>
          <a:endParaRPr lang="en-US"/>
        </a:p>
      </dgm:t>
    </dgm:pt>
    <dgm:pt modelId="{D1620718-7E09-1540-87B4-016CD8E7FEE6}" type="sibTrans" cxnId="{6738EBA1-F054-F94D-B2B4-438A6309C1E9}">
      <dgm:prSet/>
      <dgm:spPr/>
      <dgm:t>
        <a:bodyPr/>
        <a:lstStyle/>
        <a:p>
          <a:endParaRPr lang="en-US"/>
        </a:p>
      </dgm:t>
    </dgm:pt>
    <dgm:pt modelId="{5D536AC3-12C5-3B40-97DA-EF0C534137D7}">
      <dgm:prSet/>
      <dgm:spPr/>
      <dgm:t>
        <a:bodyPr/>
        <a:lstStyle/>
        <a:p>
          <a:pPr rtl="0"/>
          <a:r>
            <a:rPr lang="en-US" dirty="0">
              <a:latin typeface="Times New Roman" panose="02020603050405020304" pitchFamily="18" charset="0"/>
              <a:cs typeface="Times New Roman" panose="02020603050405020304" pitchFamily="18" charset="0"/>
            </a:rPr>
            <a:t>Improved self-determination and transition knowledge and skills</a:t>
          </a:r>
        </a:p>
      </dgm:t>
    </dgm:pt>
    <dgm:pt modelId="{2FB54B9D-032A-BB4B-8AD4-CE68D2D2DCD4}" type="parTrans" cxnId="{6DCEFF11-0CF9-2645-9A05-550E2829A514}">
      <dgm:prSet/>
      <dgm:spPr/>
      <dgm:t>
        <a:bodyPr/>
        <a:lstStyle/>
        <a:p>
          <a:endParaRPr lang="en-US"/>
        </a:p>
      </dgm:t>
    </dgm:pt>
    <dgm:pt modelId="{2761F103-1BEC-4045-AD03-E7974AFCA04F}" type="sibTrans" cxnId="{6DCEFF11-0CF9-2645-9A05-550E2829A514}">
      <dgm:prSet/>
      <dgm:spPr/>
      <dgm:t>
        <a:bodyPr/>
        <a:lstStyle/>
        <a:p>
          <a:endParaRPr lang="en-US"/>
        </a:p>
      </dgm:t>
    </dgm:pt>
    <dgm:pt modelId="{6FC63D84-BB36-9C45-9288-10660447CD35}" type="pres">
      <dgm:prSet presAssocID="{0B39F31A-31CC-0742-9741-39548ED00393}" presName="Name0" presStyleCnt="0">
        <dgm:presLayoutVars>
          <dgm:chMax val="5"/>
          <dgm:chPref val="5"/>
          <dgm:dir/>
          <dgm:animLvl val="lvl"/>
        </dgm:presLayoutVars>
      </dgm:prSet>
      <dgm:spPr/>
    </dgm:pt>
    <dgm:pt modelId="{F151E95D-4BBB-4A42-92B5-22B6AE3D81AE}" type="pres">
      <dgm:prSet presAssocID="{8E1F89D4-D2A2-7345-BC3F-A324E6399520}" presName="parentText1" presStyleLbl="node1" presStyleIdx="0" presStyleCnt="3">
        <dgm:presLayoutVars>
          <dgm:chMax/>
          <dgm:chPref val="3"/>
          <dgm:bulletEnabled val="1"/>
        </dgm:presLayoutVars>
      </dgm:prSet>
      <dgm:spPr/>
    </dgm:pt>
    <dgm:pt modelId="{C8FAB212-CB88-244E-A9C3-D86AC936FEEA}" type="pres">
      <dgm:prSet presAssocID="{8E1F89D4-D2A2-7345-BC3F-A324E6399520}" presName="childText1" presStyleLbl="solidAlignAcc1" presStyleIdx="0" presStyleCnt="3">
        <dgm:presLayoutVars>
          <dgm:chMax val="0"/>
          <dgm:chPref val="0"/>
          <dgm:bulletEnabled val="1"/>
        </dgm:presLayoutVars>
      </dgm:prSet>
      <dgm:spPr/>
    </dgm:pt>
    <dgm:pt modelId="{D827DF33-6C50-D64F-8933-19EC7BA2AA87}" type="pres">
      <dgm:prSet presAssocID="{817B49DB-5CA7-4F49-A7BA-EF3CD9AFECB5}" presName="parentText2" presStyleLbl="node1" presStyleIdx="1" presStyleCnt="3">
        <dgm:presLayoutVars>
          <dgm:chMax/>
          <dgm:chPref val="3"/>
          <dgm:bulletEnabled val="1"/>
        </dgm:presLayoutVars>
      </dgm:prSet>
      <dgm:spPr/>
    </dgm:pt>
    <dgm:pt modelId="{6B95B9EE-89C8-1C4F-ADA1-2A024177A659}" type="pres">
      <dgm:prSet presAssocID="{817B49DB-5CA7-4F49-A7BA-EF3CD9AFECB5}" presName="childText2" presStyleLbl="solidAlignAcc1" presStyleIdx="1" presStyleCnt="3">
        <dgm:presLayoutVars>
          <dgm:chMax val="0"/>
          <dgm:chPref val="0"/>
          <dgm:bulletEnabled val="1"/>
        </dgm:presLayoutVars>
      </dgm:prSet>
      <dgm:spPr/>
    </dgm:pt>
    <dgm:pt modelId="{37E28A43-997F-3A4E-ACB6-64C76D933DFD}" type="pres">
      <dgm:prSet presAssocID="{FA2E92B7-0D2C-E645-BA42-28AC43E663B2}" presName="parentText3" presStyleLbl="node1" presStyleIdx="2" presStyleCnt="3">
        <dgm:presLayoutVars>
          <dgm:chMax/>
          <dgm:chPref val="3"/>
          <dgm:bulletEnabled val="1"/>
        </dgm:presLayoutVars>
      </dgm:prSet>
      <dgm:spPr/>
    </dgm:pt>
    <dgm:pt modelId="{62631BBD-C3F6-D041-BEA1-B528815CE3AB}" type="pres">
      <dgm:prSet presAssocID="{FA2E92B7-0D2C-E645-BA42-28AC43E663B2}" presName="childText3" presStyleLbl="solidAlignAcc1" presStyleIdx="2" presStyleCnt="3">
        <dgm:presLayoutVars>
          <dgm:chMax val="0"/>
          <dgm:chPref val="0"/>
          <dgm:bulletEnabled val="1"/>
        </dgm:presLayoutVars>
      </dgm:prSet>
      <dgm:spPr/>
    </dgm:pt>
  </dgm:ptLst>
  <dgm:cxnLst>
    <dgm:cxn modelId="{6DCEFF11-0CF9-2645-9A05-550E2829A514}" srcId="{FA2E92B7-0D2C-E645-BA42-28AC43E663B2}" destId="{5D536AC3-12C5-3B40-97DA-EF0C534137D7}" srcOrd="0" destOrd="0" parTransId="{2FB54B9D-032A-BB4B-8AD4-CE68D2D2DCD4}" sibTransId="{2761F103-1BEC-4045-AD03-E7974AFCA04F}"/>
    <dgm:cxn modelId="{9E89B730-F413-4BCC-94C9-3E8E88211D93}" type="presOf" srcId="{0B39F31A-31CC-0742-9741-39548ED00393}" destId="{6FC63D84-BB36-9C45-9288-10660447CD35}" srcOrd="0" destOrd="0" presId="urn:microsoft.com/office/officeart/2009/3/layout/IncreasingArrowsProcess"/>
    <dgm:cxn modelId="{0AE2CB3B-8EC0-E94C-996B-4472AB0860BC}" srcId="{0B39F31A-31CC-0742-9741-39548ED00393}" destId="{817B49DB-5CA7-4F49-A7BA-EF3CD9AFECB5}" srcOrd="1" destOrd="0" parTransId="{3879DD7A-C0FD-6D43-9F0C-C47CA658C4D7}" sibTransId="{765DDE72-D10E-CA42-8BB9-41F2E1FB627B}"/>
    <dgm:cxn modelId="{858FF540-B608-4318-ADF7-FF8FD91A05E8}" type="presOf" srcId="{2470451B-EBFD-5246-987A-898252EAB53B}" destId="{6B95B9EE-89C8-1C4F-ADA1-2A024177A659}" srcOrd="0" destOrd="0" presId="urn:microsoft.com/office/officeart/2009/3/layout/IncreasingArrowsProcess"/>
    <dgm:cxn modelId="{5E5AF25C-957B-C547-B2F7-35B5905A3ABF}" srcId="{8E1F89D4-D2A2-7345-BC3F-A324E6399520}" destId="{9141AA61-2067-AE41-A4A6-A13A64818B92}" srcOrd="0" destOrd="0" parTransId="{82520BFD-E467-5A4E-8740-D1C92C8D2193}" sibTransId="{DF38A6C3-F7EE-4346-B381-FAE3C6639FB6}"/>
    <dgm:cxn modelId="{E55B1E53-09E8-4C81-90D0-F2E80A1E65B4}" type="presOf" srcId="{8E1F89D4-D2A2-7345-BC3F-A324E6399520}" destId="{F151E95D-4BBB-4A42-92B5-22B6AE3D81AE}" srcOrd="0" destOrd="0" presId="urn:microsoft.com/office/officeart/2009/3/layout/IncreasingArrowsProcess"/>
    <dgm:cxn modelId="{30C1C082-2267-A14E-987A-A1A9AD531BA9}" srcId="{0B39F31A-31CC-0742-9741-39548ED00393}" destId="{8E1F89D4-D2A2-7345-BC3F-A324E6399520}" srcOrd="0" destOrd="0" parTransId="{FD54A8D9-1EBA-8541-9E2E-BE5FED4E9932}" sibTransId="{3F0604A2-2D83-4B49-B0C4-4A65C7271896}"/>
    <dgm:cxn modelId="{015F569B-5C84-4C8A-B5A7-0AA6E79C8299}" type="presOf" srcId="{5D536AC3-12C5-3B40-97DA-EF0C534137D7}" destId="{62631BBD-C3F6-D041-BEA1-B528815CE3AB}" srcOrd="0" destOrd="0" presId="urn:microsoft.com/office/officeart/2009/3/layout/IncreasingArrowsProcess"/>
    <dgm:cxn modelId="{6738EBA1-F054-F94D-B2B4-438A6309C1E9}" srcId="{817B49DB-5CA7-4F49-A7BA-EF3CD9AFECB5}" destId="{2470451B-EBFD-5246-987A-898252EAB53B}" srcOrd="0" destOrd="0" parTransId="{695D939F-99D1-9D44-85C4-C750B3448AB2}" sibTransId="{D1620718-7E09-1540-87B4-016CD8E7FEE6}"/>
    <dgm:cxn modelId="{ED124CB4-A031-4C0C-AFC9-E2B6280201EB}" type="presOf" srcId="{FA2E92B7-0D2C-E645-BA42-28AC43E663B2}" destId="{37E28A43-997F-3A4E-ACB6-64C76D933DFD}" srcOrd="0" destOrd="0" presId="urn:microsoft.com/office/officeart/2009/3/layout/IncreasingArrowsProcess"/>
    <dgm:cxn modelId="{62E83DC2-A465-3345-BB26-B897BE6E726D}" srcId="{0B39F31A-31CC-0742-9741-39548ED00393}" destId="{FA2E92B7-0D2C-E645-BA42-28AC43E663B2}" srcOrd="2" destOrd="0" parTransId="{0BA941C5-C39E-BC4D-948B-D9E66CBF8049}" sibTransId="{73308BCF-184D-3244-B972-52D0786E57E0}"/>
    <dgm:cxn modelId="{24AC1FD1-4CF8-4088-9667-69C040793AA6}" type="presOf" srcId="{817B49DB-5CA7-4F49-A7BA-EF3CD9AFECB5}" destId="{D827DF33-6C50-D64F-8933-19EC7BA2AA87}" srcOrd="0" destOrd="0" presId="urn:microsoft.com/office/officeart/2009/3/layout/IncreasingArrowsProcess"/>
    <dgm:cxn modelId="{A434FADF-7339-44FF-9453-5821CE9D43EB}" type="presOf" srcId="{9141AA61-2067-AE41-A4A6-A13A64818B92}" destId="{C8FAB212-CB88-244E-A9C3-D86AC936FEEA}" srcOrd="0" destOrd="0" presId="urn:microsoft.com/office/officeart/2009/3/layout/IncreasingArrowsProcess"/>
    <dgm:cxn modelId="{F305BF97-1125-4817-81D6-EDE9CC7AC484}" type="presParOf" srcId="{6FC63D84-BB36-9C45-9288-10660447CD35}" destId="{F151E95D-4BBB-4A42-92B5-22B6AE3D81AE}" srcOrd="0" destOrd="0" presId="urn:microsoft.com/office/officeart/2009/3/layout/IncreasingArrowsProcess"/>
    <dgm:cxn modelId="{F609A9E4-B148-42D6-90F7-E20ED4065E40}" type="presParOf" srcId="{6FC63D84-BB36-9C45-9288-10660447CD35}" destId="{C8FAB212-CB88-244E-A9C3-D86AC936FEEA}" srcOrd="1" destOrd="0" presId="urn:microsoft.com/office/officeart/2009/3/layout/IncreasingArrowsProcess"/>
    <dgm:cxn modelId="{A1A1FC54-1D83-47C0-9065-852436A4342F}" type="presParOf" srcId="{6FC63D84-BB36-9C45-9288-10660447CD35}" destId="{D827DF33-6C50-D64F-8933-19EC7BA2AA87}" srcOrd="2" destOrd="0" presId="urn:microsoft.com/office/officeart/2009/3/layout/IncreasingArrowsProcess"/>
    <dgm:cxn modelId="{1C00A770-B32B-4E04-84F6-0E71B370BA20}" type="presParOf" srcId="{6FC63D84-BB36-9C45-9288-10660447CD35}" destId="{6B95B9EE-89C8-1C4F-ADA1-2A024177A659}" srcOrd="3" destOrd="0" presId="urn:microsoft.com/office/officeart/2009/3/layout/IncreasingArrowsProcess"/>
    <dgm:cxn modelId="{D96AC1A0-2265-42D8-B8CE-4DC27E270C77}" type="presParOf" srcId="{6FC63D84-BB36-9C45-9288-10660447CD35}" destId="{37E28A43-997F-3A4E-ACB6-64C76D933DFD}" srcOrd="4" destOrd="0" presId="urn:microsoft.com/office/officeart/2009/3/layout/IncreasingArrowsProcess"/>
    <dgm:cxn modelId="{5AA441E1-A126-4413-8D4F-F32D2916C263}" type="presParOf" srcId="{6FC63D84-BB36-9C45-9288-10660447CD35}" destId="{62631BBD-C3F6-D041-BEA1-B528815CE3AB}" srcOrd="5" destOrd="0" presId="urn:microsoft.com/office/officeart/2009/3/layout/IncreasingArrows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B39F31A-31CC-0742-9741-39548ED00393}" type="doc">
      <dgm:prSet loTypeId="urn:microsoft.com/office/officeart/2009/3/layout/IncreasingArrowsProcess" loCatId="" qsTypeId="urn:microsoft.com/office/officeart/2005/8/quickstyle/simple4" qsCatId="simple" csTypeId="urn:microsoft.com/office/officeart/2005/8/colors/accent5_3" csCatId="accent5" phldr="1"/>
      <dgm:spPr/>
      <dgm:t>
        <a:bodyPr/>
        <a:lstStyle/>
        <a:p>
          <a:endParaRPr lang="en-US"/>
        </a:p>
      </dgm:t>
    </dgm:pt>
    <dgm:pt modelId="{8E1F89D4-D2A2-7345-BC3F-A324E6399520}">
      <dgm:prSet/>
      <dgm:spPr/>
      <dgm:t>
        <a:bodyPr/>
        <a:lstStyle/>
        <a:p>
          <a:pPr rtl="0"/>
          <a:r>
            <a:rPr lang="en-US" i="1" dirty="0">
              <a:latin typeface="Times New Roman" panose="02020603050405020304" pitchFamily="18" charset="0"/>
              <a:cs typeface="Times New Roman" panose="02020603050405020304" pitchFamily="18" charset="0"/>
            </a:rPr>
            <a:t>Self-Directed IEP</a:t>
          </a:r>
        </a:p>
      </dgm:t>
    </dgm:pt>
    <dgm:pt modelId="{FD54A8D9-1EBA-8541-9E2E-BE5FED4E9932}" type="parTrans" cxnId="{30C1C082-2267-A14E-987A-A1A9AD531BA9}">
      <dgm:prSet/>
      <dgm:spPr/>
      <dgm:t>
        <a:bodyPr/>
        <a:lstStyle/>
        <a:p>
          <a:endParaRPr lang="en-US"/>
        </a:p>
      </dgm:t>
    </dgm:pt>
    <dgm:pt modelId="{3F0604A2-2D83-4B49-B0C4-4A65C7271896}" type="sibTrans" cxnId="{30C1C082-2267-A14E-987A-A1A9AD531BA9}">
      <dgm:prSet/>
      <dgm:spPr/>
      <dgm:t>
        <a:bodyPr/>
        <a:lstStyle/>
        <a:p>
          <a:endParaRPr lang="en-US"/>
        </a:p>
      </dgm:t>
    </dgm:pt>
    <dgm:pt modelId="{9141AA61-2067-AE41-A4A6-A13A64818B92}">
      <dgm:prSet/>
      <dgm:spPr/>
      <dgm:t>
        <a:bodyPr/>
        <a:lstStyle/>
        <a:p>
          <a:pPr rtl="0"/>
          <a:r>
            <a:rPr lang="en-US" dirty="0">
              <a:latin typeface="Times New Roman" panose="02020603050405020304" pitchFamily="18" charset="0"/>
              <a:cs typeface="Times New Roman" panose="02020603050405020304" pitchFamily="18" charset="0"/>
            </a:rPr>
            <a:t>130 Secondary age students randomly assigned to treatment or control group</a:t>
          </a:r>
        </a:p>
      </dgm:t>
    </dgm:pt>
    <dgm:pt modelId="{82520BFD-E467-5A4E-8740-D1C92C8D2193}" type="parTrans" cxnId="{5E5AF25C-957B-C547-B2F7-35B5905A3ABF}">
      <dgm:prSet/>
      <dgm:spPr/>
      <dgm:t>
        <a:bodyPr/>
        <a:lstStyle/>
        <a:p>
          <a:endParaRPr lang="en-US"/>
        </a:p>
      </dgm:t>
    </dgm:pt>
    <dgm:pt modelId="{DF38A6C3-F7EE-4346-B381-FAE3C6639FB6}" type="sibTrans" cxnId="{5E5AF25C-957B-C547-B2F7-35B5905A3ABF}">
      <dgm:prSet/>
      <dgm:spPr/>
      <dgm:t>
        <a:bodyPr/>
        <a:lstStyle/>
        <a:p>
          <a:endParaRPr lang="en-US"/>
        </a:p>
      </dgm:t>
    </dgm:pt>
    <dgm:pt modelId="{817B49DB-5CA7-4F49-A7BA-EF3CD9AFECB5}">
      <dgm:prSet/>
      <dgm:spPr/>
      <dgm:t>
        <a:bodyPr/>
        <a:lstStyle/>
        <a:p>
          <a:r>
            <a:rPr lang="en-US" dirty="0">
              <a:latin typeface="Times New Roman" panose="02020603050405020304" pitchFamily="18" charset="0"/>
              <a:cs typeface="Times New Roman" panose="02020603050405020304" pitchFamily="18" charset="0"/>
            </a:rPr>
            <a:t>Outcomes</a:t>
          </a:r>
        </a:p>
      </dgm:t>
    </dgm:pt>
    <dgm:pt modelId="{3879DD7A-C0FD-6D43-9F0C-C47CA658C4D7}" type="parTrans" cxnId="{0AE2CB3B-8EC0-E94C-996B-4472AB0860BC}">
      <dgm:prSet/>
      <dgm:spPr/>
      <dgm:t>
        <a:bodyPr/>
        <a:lstStyle/>
        <a:p>
          <a:endParaRPr lang="en-US"/>
        </a:p>
      </dgm:t>
    </dgm:pt>
    <dgm:pt modelId="{765DDE72-D10E-CA42-8BB9-41F2E1FB627B}" type="sibTrans" cxnId="{0AE2CB3B-8EC0-E94C-996B-4472AB0860BC}">
      <dgm:prSet/>
      <dgm:spPr/>
      <dgm:t>
        <a:bodyPr/>
        <a:lstStyle/>
        <a:p>
          <a:endParaRPr lang="en-US"/>
        </a:p>
      </dgm:t>
    </dgm:pt>
    <dgm:pt modelId="{FA2E92B7-0D2C-E645-BA42-28AC43E663B2}">
      <dgm:prSet/>
      <dgm:spPr/>
      <dgm:t>
        <a:bodyPr/>
        <a:lstStyle/>
        <a:p>
          <a:r>
            <a:rPr lang="en-US" dirty="0">
              <a:latin typeface="Times New Roman" panose="02020603050405020304" pitchFamily="18" charset="0"/>
              <a:cs typeface="Times New Roman" panose="02020603050405020304" pitchFamily="18" charset="0"/>
            </a:rPr>
            <a:t>Implications</a:t>
          </a:r>
        </a:p>
      </dgm:t>
    </dgm:pt>
    <dgm:pt modelId="{0BA941C5-C39E-BC4D-948B-D9E66CBF8049}" type="parTrans" cxnId="{62E83DC2-A465-3345-BB26-B897BE6E726D}">
      <dgm:prSet/>
      <dgm:spPr/>
      <dgm:t>
        <a:bodyPr/>
        <a:lstStyle/>
        <a:p>
          <a:endParaRPr lang="en-US"/>
        </a:p>
      </dgm:t>
    </dgm:pt>
    <dgm:pt modelId="{73308BCF-184D-3244-B972-52D0786E57E0}" type="sibTrans" cxnId="{62E83DC2-A465-3345-BB26-B897BE6E726D}">
      <dgm:prSet/>
      <dgm:spPr/>
      <dgm:t>
        <a:bodyPr/>
        <a:lstStyle/>
        <a:p>
          <a:endParaRPr lang="en-US"/>
        </a:p>
      </dgm:t>
    </dgm:pt>
    <dgm:pt modelId="{2470451B-EBFD-5246-987A-898252EAB53B}">
      <dgm:prSet/>
      <dgm:spPr/>
      <dgm:t>
        <a:bodyPr/>
        <a:lstStyle/>
        <a:p>
          <a:pPr rtl="0"/>
          <a:r>
            <a:rPr lang="en-US" dirty="0">
              <a:latin typeface="Times New Roman" panose="02020603050405020304" pitchFamily="18" charset="0"/>
              <a:cs typeface="Times New Roman" panose="02020603050405020304" pitchFamily="18" charset="0"/>
            </a:rPr>
            <a:t>Increased percent of time students talked, started, and led meetings.</a:t>
          </a:r>
        </a:p>
      </dgm:t>
    </dgm:pt>
    <dgm:pt modelId="{695D939F-99D1-9D44-85C4-C750B3448AB2}" type="parTrans" cxnId="{6738EBA1-F054-F94D-B2B4-438A6309C1E9}">
      <dgm:prSet/>
      <dgm:spPr/>
      <dgm:t>
        <a:bodyPr/>
        <a:lstStyle/>
        <a:p>
          <a:endParaRPr lang="en-US"/>
        </a:p>
      </dgm:t>
    </dgm:pt>
    <dgm:pt modelId="{D1620718-7E09-1540-87B4-016CD8E7FEE6}" type="sibTrans" cxnId="{6738EBA1-F054-F94D-B2B4-438A6309C1E9}">
      <dgm:prSet/>
      <dgm:spPr/>
      <dgm:t>
        <a:bodyPr/>
        <a:lstStyle/>
        <a:p>
          <a:endParaRPr lang="en-US"/>
        </a:p>
      </dgm:t>
    </dgm:pt>
    <dgm:pt modelId="{5D536AC3-12C5-3B40-97DA-EF0C534137D7}">
      <dgm:prSet/>
      <dgm:spPr/>
      <dgm:t>
        <a:bodyPr/>
        <a:lstStyle/>
        <a:p>
          <a:pPr rtl="0"/>
          <a:r>
            <a:rPr lang="en-US" dirty="0">
              <a:latin typeface="Times New Roman" panose="02020603050405020304" pitchFamily="18" charset="0"/>
              <a:cs typeface="Times New Roman" panose="02020603050405020304" pitchFamily="18" charset="0"/>
            </a:rPr>
            <a:t>Improved self-determination and student involvement.</a:t>
          </a:r>
        </a:p>
      </dgm:t>
    </dgm:pt>
    <dgm:pt modelId="{2FB54B9D-032A-BB4B-8AD4-CE68D2D2DCD4}" type="parTrans" cxnId="{6DCEFF11-0CF9-2645-9A05-550E2829A514}">
      <dgm:prSet/>
      <dgm:spPr/>
      <dgm:t>
        <a:bodyPr/>
        <a:lstStyle/>
        <a:p>
          <a:endParaRPr lang="en-US"/>
        </a:p>
      </dgm:t>
    </dgm:pt>
    <dgm:pt modelId="{2761F103-1BEC-4045-AD03-E7974AFCA04F}" type="sibTrans" cxnId="{6DCEFF11-0CF9-2645-9A05-550E2829A514}">
      <dgm:prSet/>
      <dgm:spPr/>
      <dgm:t>
        <a:bodyPr/>
        <a:lstStyle/>
        <a:p>
          <a:endParaRPr lang="en-US"/>
        </a:p>
      </dgm:t>
    </dgm:pt>
    <dgm:pt modelId="{6FC63D84-BB36-9C45-9288-10660447CD35}" type="pres">
      <dgm:prSet presAssocID="{0B39F31A-31CC-0742-9741-39548ED00393}" presName="Name0" presStyleCnt="0">
        <dgm:presLayoutVars>
          <dgm:chMax val="5"/>
          <dgm:chPref val="5"/>
          <dgm:dir/>
          <dgm:animLvl val="lvl"/>
        </dgm:presLayoutVars>
      </dgm:prSet>
      <dgm:spPr/>
    </dgm:pt>
    <dgm:pt modelId="{F151E95D-4BBB-4A42-92B5-22B6AE3D81AE}" type="pres">
      <dgm:prSet presAssocID="{8E1F89D4-D2A2-7345-BC3F-A324E6399520}" presName="parentText1" presStyleLbl="node1" presStyleIdx="0" presStyleCnt="3">
        <dgm:presLayoutVars>
          <dgm:chMax/>
          <dgm:chPref val="3"/>
          <dgm:bulletEnabled val="1"/>
        </dgm:presLayoutVars>
      </dgm:prSet>
      <dgm:spPr/>
    </dgm:pt>
    <dgm:pt modelId="{C8FAB212-CB88-244E-A9C3-D86AC936FEEA}" type="pres">
      <dgm:prSet presAssocID="{8E1F89D4-D2A2-7345-BC3F-A324E6399520}" presName="childText1" presStyleLbl="solidAlignAcc1" presStyleIdx="0" presStyleCnt="3">
        <dgm:presLayoutVars>
          <dgm:chMax val="0"/>
          <dgm:chPref val="0"/>
          <dgm:bulletEnabled val="1"/>
        </dgm:presLayoutVars>
      </dgm:prSet>
      <dgm:spPr/>
    </dgm:pt>
    <dgm:pt modelId="{D827DF33-6C50-D64F-8933-19EC7BA2AA87}" type="pres">
      <dgm:prSet presAssocID="{817B49DB-5CA7-4F49-A7BA-EF3CD9AFECB5}" presName="parentText2" presStyleLbl="node1" presStyleIdx="1" presStyleCnt="3">
        <dgm:presLayoutVars>
          <dgm:chMax/>
          <dgm:chPref val="3"/>
          <dgm:bulletEnabled val="1"/>
        </dgm:presLayoutVars>
      </dgm:prSet>
      <dgm:spPr/>
    </dgm:pt>
    <dgm:pt modelId="{6B95B9EE-89C8-1C4F-ADA1-2A024177A659}" type="pres">
      <dgm:prSet presAssocID="{817B49DB-5CA7-4F49-A7BA-EF3CD9AFECB5}" presName="childText2" presStyleLbl="solidAlignAcc1" presStyleIdx="1" presStyleCnt="3">
        <dgm:presLayoutVars>
          <dgm:chMax val="0"/>
          <dgm:chPref val="0"/>
          <dgm:bulletEnabled val="1"/>
        </dgm:presLayoutVars>
      </dgm:prSet>
      <dgm:spPr/>
    </dgm:pt>
    <dgm:pt modelId="{37E28A43-997F-3A4E-ACB6-64C76D933DFD}" type="pres">
      <dgm:prSet presAssocID="{FA2E92B7-0D2C-E645-BA42-28AC43E663B2}" presName="parentText3" presStyleLbl="node1" presStyleIdx="2" presStyleCnt="3">
        <dgm:presLayoutVars>
          <dgm:chMax/>
          <dgm:chPref val="3"/>
          <dgm:bulletEnabled val="1"/>
        </dgm:presLayoutVars>
      </dgm:prSet>
      <dgm:spPr/>
    </dgm:pt>
    <dgm:pt modelId="{62631BBD-C3F6-D041-BEA1-B528815CE3AB}" type="pres">
      <dgm:prSet presAssocID="{FA2E92B7-0D2C-E645-BA42-28AC43E663B2}" presName="childText3" presStyleLbl="solidAlignAcc1" presStyleIdx="2" presStyleCnt="3">
        <dgm:presLayoutVars>
          <dgm:chMax val="0"/>
          <dgm:chPref val="0"/>
          <dgm:bulletEnabled val="1"/>
        </dgm:presLayoutVars>
      </dgm:prSet>
      <dgm:spPr/>
    </dgm:pt>
  </dgm:ptLst>
  <dgm:cxnLst>
    <dgm:cxn modelId="{8ABF6C05-52EB-480A-9081-D8E827497DDB}" type="presOf" srcId="{8E1F89D4-D2A2-7345-BC3F-A324E6399520}" destId="{F151E95D-4BBB-4A42-92B5-22B6AE3D81AE}" srcOrd="0" destOrd="0" presId="urn:microsoft.com/office/officeart/2009/3/layout/IncreasingArrowsProcess"/>
    <dgm:cxn modelId="{6DCEFF11-0CF9-2645-9A05-550E2829A514}" srcId="{FA2E92B7-0D2C-E645-BA42-28AC43E663B2}" destId="{5D536AC3-12C5-3B40-97DA-EF0C534137D7}" srcOrd="0" destOrd="0" parTransId="{2FB54B9D-032A-BB4B-8AD4-CE68D2D2DCD4}" sibTransId="{2761F103-1BEC-4045-AD03-E7974AFCA04F}"/>
    <dgm:cxn modelId="{2A5C3D12-D275-441C-B261-ABD102FB43C4}" type="presOf" srcId="{FA2E92B7-0D2C-E645-BA42-28AC43E663B2}" destId="{37E28A43-997F-3A4E-ACB6-64C76D933DFD}" srcOrd="0" destOrd="0" presId="urn:microsoft.com/office/officeart/2009/3/layout/IncreasingArrowsProcess"/>
    <dgm:cxn modelId="{F994E023-48B0-44FD-B507-8F62B0245ED2}" type="presOf" srcId="{2470451B-EBFD-5246-987A-898252EAB53B}" destId="{6B95B9EE-89C8-1C4F-ADA1-2A024177A659}" srcOrd="0" destOrd="0" presId="urn:microsoft.com/office/officeart/2009/3/layout/IncreasingArrowsProcess"/>
    <dgm:cxn modelId="{02F87E2A-9548-4C46-9FAA-01B3704AB7D5}" type="presOf" srcId="{5D536AC3-12C5-3B40-97DA-EF0C534137D7}" destId="{62631BBD-C3F6-D041-BEA1-B528815CE3AB}" srcOrd="0" destOrd="0" presId="urn:microsoft.com/office/officeart/2009/3/layout/IncreasingArrowsProcess"/>
    <dgm:cxn modelId="{0AE2CB3B-8EC0-E94C-996B-4472AB0860BC}" srcId="{0B39F31A-31CC-0742-9741-39548ED00393}" destId="{817B49DB-5CA7-4F49-A7BA-EF3CD9AFECB5}" srcOrd="1" destOrd="0" parTransId="{3879DD7A-C0FD-6D43-9F0C-C47CA658C4D7}" sibTransId="{765DDE72-D10E-CA42-8BB9-41F2E1FB627B}"/>
    <dgm:cxn modelId="{5E5AF25C-957B-C547-B2F7-35B5905A3ABF}" srcId="{8E1F89D4-D2A2-7345-BC3F-A324E6399520}" destId="{9141AA61-2067-AE41-A4A6-A13A64818B92}" srcOrd="0" destOrd="0" parTransId="{82520BFD-E467-5A4E-8740-D1C92C8D2193}" sibTransId="{DF38A6C3-F7EE-4346-B381-FAE3C6639FB6}"/>
    <dgm:cxn modelId="{55EC4D66-8D8A-498D-B907-01B14E4B3742}" type="presOf" srcId="{817B49DB-5CA7-4F49-A7BA-EF3CD9AFECB5}" destId="{D827DF33-6C50-D64F-8933-19EC7BA2AA87}" srcOrd="0" destOrd="0" presId="urn:microsoft.com/office/officeart/2009/3/layout/IncreasingArrowsProcess"/>
    <dgm:cxn modelId="{30C1C082-2267-A14E-987A-A1A9AD531BA9}" srcId="{0B39F31A-31CC-0742-9741-39548ED00393}" destId="{8E1F89D4-D2A2-7345-BC3F-A324E6399520}" srcOrd="0" destOrd="0" parTransId="{FD54A8D9-1EBA-8541-9E2E-BE5FED4E9932}" sibTransId="{3F0604A2-2D83-4B49-B0C4-4A65C7271896}"/>
    <dgm:cxn modelId="{6738EBA1-F054-F94D-B2B4-438A6309C1E9}" srcId="{817B49DB-5CA7-4F49-A7BA-EF3CD9AFECB5}" destId="{2470451B-EBFD-5246-987A-898252EAB53B}" srcOrd="0" destOrd="0" parTransId="{695D939F-99D1-9D44-85C4-C750B3448AB2}" sibTransId="{D1620718-7E09-1540-87B4-016CD8E7FEE6}"/>
    <dgm:cxn modelId="{63BA9CAF-F12E-4E5E-99CE-D26141F808AE}" type="presOf" srcId="{9141AA61-2067-AE41-A4A6-A13A64818B92}" destId="{C8FAB212-CB88-244E-A9C3-D86AC936FEEA}" srcOrd="0" destOrd="0" presId="urn:microsoft.com/office/officeart/2009/3/layout/IncreasingArrowsProcess"/>
    <dgm:cxn modelId="{62E83DC2-A465-3345-BB26-B897BE6E726D}" srcId="{0B39F31A-31CC-0742-9741-39548ED00393}" destId="{FA2E92B7-0D2C-E645-BA42-28AC43E663B2}" srcOrd="2" destOrd="0" parTransId="{0BA941C5-C39E-BC4D-948B-D9E66CBF8049}" sibTransId="{73308BCF-184D-3244-B972-52D0786E57E0}"/>
    <dgm:cxn modelId="{703062FD-3D17-4281-9606-5C1F9DE86290}" type="presOf" srcId="{0B39F31A-31CC-0742-9741-39548ED00393}" destId="{6FC63D84-BB36-9C45-9288-10660447CD35}" srcOrd="0" destOrd="0" presId="urn:microsoft.com/office/officeart/2009/3/layout/IncreasingArrowsProcess"/>
    <dgm:cxn modelId="{50990594-1AD6-447F-8E4A-B1B4AA803BC2}" type="presParOf" srcId="{6FC63D84-BB36-9C45-9288-10660447CD35}" destId="{F151E95D-4BBB-4A42-92B5-22B6AE3D81AE}" srcOrd="0" destOrd="0" presId="urn:microsoft.com/office/officeart/2009/3/layout/IncreasingArrowsProcess"/>
    <dgm:cxn modelId="{D1FAEC8A-DB5C-423C-AFB2-F29AD453B29C}" type="presParOf" srcId="{6FC63D84-BB36-9C45-9288-10660447CD35}" destId="{C8FAB212-CB88-244E-A9C3-D86AC936FEEA}" srcOrd="1" destOrd="0" presId="urn:microsoft.com/office/officeart/2009/3/layout/IncreasingArrowsProcess"/>
    <dgm:cxn modelId="{321DC905-1669-42AA-904B-D26BFB6309F3}" type="presParOf" srcId="{6FC63D84-BB36-9C45-9288-10660447CD35}" destId="{D827DF33-6C50-D64F-8933-19EC7BA2AA87}" srcOrd="2" destOrd="0" presId="urn:microsoft.com/office/officeart/2009/3/layout/IncreasingArrowsProcess"/>
    <dgm:cxn modelId="{8D089FB2-463F-4080-9345-0D9B47D5949E}" type="presParOf" srcId="{6FC63D84-BB36-9C45-9288-10660447CD35}" destId="{6B95B9EE-89C8-1C4F-ADA1-2A024177A659}" srcOrd="3" destOrd="0" presId="urn:microsoft.com/office/officeart/2009/3/layout/IncreasingArrowsProcess"/>
    <dgm:cxn modelId="{31DDE7A7-52B5-42DA-8CF9-32207B0A5DCD}" type="presParOf" srcId="{6FC63D84-BB36-9C45-9288-10660447CD35}" destId="{37E28A43-997F-3A4E-ACB6-64C76D933DFD}" srcOrd="4" destOrd="0" presId="urn:microsoft.com/office/officeart/2009/3/layout/IncreasingArrowsProcess"/>
    <dgm:cxn modelId="{C75E2AAE-E9DF-4A67-A12D-1E571CC29B14}" type="presParOf" srcId="{6FC63D84-BB36-9C45-9288-10660447CD35}" destId="{62631BBD-C3F6-D041-BEA1-B528815CE3AB}" srcOrd="5" destOrd="0" presId="urn:microsoft.com/office/officeart/2009/3/layout/IncreasingArrows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D6D8717-2D09-3E49-860B-ECEE69B00001}" type="doc">
      <dgm:prSet loTypeId="urn:microsoft.com/office/officeart/2005/8/layout/equation2" loCatId="" qsTypeId="urn:microsoft.com/office/officeart/2005/8/quickstyle/simple4" qsCatId="simple" csTypeId="urn:microsoft.com/office/officeart/2005/8/colors/accent1_4" csCatId="accent1" phldr="1"/>
      <dgm:spPr/>
    </dgm:pt>
    <dgm:pt modelId="{0253F799-9ECF-A341-9B2A-F5707C40EC2D}">
      <dgm:prSet phldrT="[Text]"/>
      <dgm:spPr/>
      <dgm:t>
        <a:bodyPr/>
        <a:lstStyle/>
        <a:p>
          <a:r>
            <a:rPr lang="en-US" b="1" dirty="0">
              <a:latin typeface="Times New Roman" panose="02020603050405020304" pitchFamily="18" charset="0"/>
              <a:cs typeface="Times New Roman" panose="02020603050405020304" pitchFamily="18" charset="0"/>
            </a:rPr>
            <a:t>Teacher Objectives</a:t>
          </a:r>
        </a:p>
      </dgm:t>
    </dgm:pt>
    <dgm:pt modelId="{05B7CFB8-C01F-7442-9D82-65FC7B11EF72}" type="parTrans" cxnId="{F70AA660-1F51-524D-9253-102668154CC6}">
      <dgm:prSet/>
      <dgm:spPr/>
      <dgm:t>
        <a:bodyPr/>
        <a:lstStyle/>
        <a:p>
          <a:endParaRPr lang="en-US"/>
        </a:p>
      </dgm:t>
    </dgm:pt>
    <dgm:pt modelId="{ADF04416-3867-5A43-8BD1-D62C028994A7}" type="sibTrans" cxnId="{F70AA660-1F51-524D-9253-102668154CC6}">
      <dgm:prSet/>
      <dgm:spPr/>
      <dgm:t>
        <a:bodyPr/>
        <a:lstStyle/>
        <a:p>
          <a:endParaRPr lang="en-US"/>
        </a:p>
      </dgm:t>
    </dgm:pt>
    <dgm:pt modelId="{8008EC93-B6B0-4944-8169-ED384B34C935}">
      <dgm:prSet phldrT="[Text]"/>
      <dgm:spPr/>
      <dgm:t>
        <a:bodyPr/>
        <a:lstStyle/>
        <a:p>
          <a:pPr>
            <a:lnSpc>
              <a:spcPct val="100000"/>
            </a:lnSpc>
            <a:spcAft>
              <a:spcPts val="0"/>
            </a:spcAft>
          </a:pPr>
          <a:r>
            <a:rPr lang="en-US" b="1" dirty="0">
              <a:latin typeface="Times New Roman" panose="02020603050405020304" pitchFamily="18" charset="0"/>
              <a:cs typeface="Times New Roman" panose="02020603050405020304" pitchFamily="18" charset="0"/>
            </a:rPr>
            <a:t>Educational</a:t>
          </a:r>
        </a:p>
        <a:p>
          <a:pPr>
            <a:lnSpc>
              <a:spcPct val="100000"/>
            </a:lnSpc>
            <a:spcAft>
              <a:spcPts val="0"/>
            </a:spcAft>
          </a:pPr>
          <a:r>
            <a:rPr lang="en-US" b="1" dirty="0">
              <a:latin typeface="Times New Roman" panose="02020603050405020304" pitchFamily="18" charset="0"/>
              <a:cs typeface="Times New Roman" panose="02020603050405020304" pitchFamily="18" charset="0"/>
            </a:rPr>
            <a:t>Supports</a:t>
          </a:r>
        </a:p>
      </dgm:t>
    </dgm:pt>
    <dgm:pt modelId="{4287EFA3-950A-E748-BC9D-E7D42E1A084D}" type="parTrans" cxnId="{B19F6F1E-80B8-3441-AF39-E98EF55D977A}">
      <dgm:prSet/>
      <dgm:spPr/>
      <dgm:t>
        <a:bodyPr/>
        <a:lstStyle/>
        <a:p>
          <a:endParaRPr lang="en-US"/>
        </a:p>
      </dgm:t>
    </dgm:pt>
    <dgm:pt modelId="{5F51DE4D-8C34-5144-8B88-310047978FD6}" type="sibTrans" cxnId="{B19F6F1E-80B8-3441-AF39-E98EF55D977A}">
      <dgm:prSet/>
      <dgm:spPr/>
      <dgm:t>
        <a:bodyPr/>
        <a:lstStyle/>
        <a:p>
          <a:endParaRPr lang="en-US"/>
        </a:p>
      </dgm:t>
    </dgm:pt>
    <dgm:pt modelId="{F45EFE2E-A38C-2D44-8278-1DD3A9B0B010}">
      <dgm:prSet phldrT="[Text]"/>
      <dgm:spPr/>
      <dgm:t>
        <a:bodyPr/>
        <a:lstStyle/>
        <a:p>
          <a:r>
            <a:rPr lang="en-US" dirty="0">
              <a:latin typeface="Times New Roman" panose="02020603050405020304" pitchFamily="18" charset="0"/>
              <a:cs typeface="Times New Roman" panose="02020603050405020304" pitchFamily="18" charset="0"/>
            </a:rPr>
            <a:t>Student Questions</a:t>
          </a:r>
        </a:p>
      </dgm:t>
    </dgm:pt>
    <dgm:pt modelId="{08A782AB-3551-884F-BDA4-0ABD2F526B40}" type="parTrans" cxnId="{54BFA9B2-EEDC-6041-8108-1BC5EDF10BAC}">
      <dgm:prSet/>
      <dgm:spPr/>
      <dgm:t>
        <a:bodyPr/>
        <a:lstStyle/>
        <a:p>
          <a:endParaRPr lang="en-US"/>
        </a:p>
      </dgm:t>
    </dgm:pt>
    <dgm:pt modelId="{BFE65DB5-B3EE-6448-A340-168F7174CFF4}" type="sibTrans" cxnId="{54BFA9B2-EEDC-6041-8108-1BC5EDF10BAC}">
      <dgm:prSet/>
      <dgm:spPr/>
      <dgm:t>
        <a:bodyPr/>
        <a:lstStyle/>
        <a:p>
          <a:endParaRPr lang="en-US"/>
        </a:p>
      </dgm:t>
    </dgm:pt>
    <dgm:pt modelId="{61605253-EBF1-D04F-ACBF-0AEA69D8611C}" type="pres">
      <dgm:prSet presAssocID="{6D6D8717-2D09-3E49-860B-ECEE69B00001}" presName="Name0" presStyleCnt="0">
        <dgm:presLayoutVars>
          <dgm:dir val="rev"/>
          <dgm:resizeHandles val="exact"/>
        </dgm:presLayoutVars>
      </dgm:prSet>
      <dgm:spPr/>
    </dgm:pt>
    <dgm:pt modelId="{ABFE9CDE-7037-8B46-A241-06C16D799CE1}" type="pres">
      <dgm:prSet presAssocID="{6D6D8717-2D09-3E49-860B-ECEE69B00001}" presName="vNodes" presStyleCnt="0"/>
      <dgm:spPr/>
    </dgm:pt>
    <dgm:pt modelId="{C30A495E-9B3D-FC45-A462-79CD6AEA5148}" type="pres">
      <dgm:prSet presAssocID="{0253F799-9ECF-A341-9B2A-F5707C40EC2D}" presName="node" presStyleLbl="node1" presStyleIdx="0" presStyleCnt="3" custLinFactNeighborX="-19603" custLinFactNeighborY="27383">
        <dgm:presLayoutVars>
          <dgm:bulletEnabled val="1"/>
        </dgm:presLayoutVars>
      </dgm:prSet>
      <dgm:spPr/>
    </dgm:pt>
    <dgm:pt modelId="{C5C081F7-7151-BC4E-A637-D49AB42B0A57}" type="pres">
      <dgm:prSet presAssocID="{ADF04416-3867-5A43-8BD1-D62C028994A7}" presName="spacerT" presStyleCnt="0"/>
      <dgm:spPr/>
    </dgm:pt>
    <dgm:pt modelId="{48B572F5-CB95-BC47-BD23-46368C7633F6}" type="pres">
      <dgm:prSet presAssocID="{ADF04416-3867-5A43-8BD1-D62C028994A7}" presName="sibTrans" presStyleLbl="sibTrans2D1" presStyleIdx="0" presStyleCnt="2" custLinFactNeighborX="-33792"/>
      <dgm:spPr/>
    </dgm:pt>
    <dgm:pt modelId="{71E01833-78E2-A64A-BB8D-03E3F47F89EE}" type="pres">
      <dgm:prSet presAssocID="{ADF04416-3867-5A43-8BD1-D62C028994A7}" presName="spacerB" presStyleCnt="0"/>
      <dgm:spPr/>
    </dgm:pt>
    <dgm:pt modelId="{47E2B577-A176-0342-B13E-A25502BC8AB9}" type="pres">
      <dgm:prSet presAssocID="{8008EC93-B6B0-4944-8169-ED384B34C935}" presName="node" presStyleLbl="node1" presStyleIdx="1" presStyleCnt="3" custLinFactNeighborX="-19603">
        <dgm:presLayoutVars>
          <dgm:bulletEnabled val="1"/>
        </dgm:presLayoutVars>
      </dgm:prSet>
      <dgm:spPr/>
    </dgm:pt>
    <dgm:pt modelId="{6B3FF1F5-4BAB-334C-A0D1-6AB2B8FABF58}" type="pres">
      <dgm:prSet presAssocID="{6D6D8717-2D09-3E49-860B-ECEE69B00001}" presName="sibTransLast" presStyleLbl="sibTrans2D1" presStyleIdx="1" presStyleCnt="2" custScaleX="180195" custLinFactNeighborX="51920"/>
      <dgm:spPr/>
    </dgm:pt>
    <dgm:pt modelId="{8C423876-9E1A-2945-B9E2-B10C99BED258}" type="pres">
      <dgm:prSet presAssocID="{6D6D8717-2D09-3E49-860B-ECEE69B00001}" presName="connectorText" presStyleLbl="sibTrans2D1" presStyleIdx="1" presStyleCnt="2"/>
      <dgm:spPr/>
    </dgm:pt>
    <dgm:pt modelId="{725828C9-D429-1D49-9A6B-7C70E8922F6D}" type="pres">
      <dgm:prSet presAssocID="{6D6D8717-2D09-3E49-860B-ECEE69B00001}" presName="lastNode" presStyleLbl="node1" presStyleIdx="2" presStyleCnt="3" custScaleX="68980" custScaleY="70396" custLinFactNeighborX="10017">
        <dgm:presLayoutVars>
          <dgm:bulletEnabled val="1"/>
        </dgm:presLayoutVars>
      </dgm:prSet>
      <dgm:spPr/>
    </dgm:pt>
  </dgm:ptLst>
  <dgm:cxnLst>
    <dgm:cxn modelId="{B19F6F1E-80B8-3441-AF39-E98EF55D977A}" srcId="{6D6D8717-2D09-3E49-860B-ECEE69B00001}" destId="{8008EC93-B6B0-4944-8169-ED384B34C935}" srcOrd="1" destOrd="0" parTransId="{4287EFA3-950A-E748-BC9D-E7D42E1A084D}" sibTransId="{5F51DE4D-8C34-5144-8B88-310047978FD6}"/>
    <dgm:cxn modelId="{A9080E24-CBD3-EA45-970C-88714B8854F0}" type="presOf" srcId="{0253F799-9ECF-A341-9B2A-F5707C40EC2D}" destId="{C30A495E-9B3D-FC45-A462-79CD6AEA5148}" srcOrd="0" destOrd="0" presId="urn:microsoft.com/office/officeart/2005/8/layout/equation2"/>
    <dgm:cxn modelId="{8858D73C-50A8-DD45-97B8-3F9900CBBB36}" type="presOf" srcId="{8008EC93-B6B0-4944-8169-ED384B34C935}" destId="{47E2B577-A176-0342-B13E-A25502BC8AB9}" srcOrd="0" destOrd="0" presId="urn:microsoft.com/office/officeart/2005/8/layout/equation2"/>
    <dgm:cxn modelId="{D747143D-1BA6-4947-AFD3-8D09747C8762}" type="presOf" srcId="{5F51DE4D-8C34-5144-8B88-310047978FD6}" destId="{6B3FF1F5-4BAB-334C-A0D1-6AB2B8FABF58}" srcOrd="0" destOrd="0" presId="urn:microsoft.com/office/officeart/2005/8/layout/equation2"/>
    <dgm:cxn modelId="{C7850E3E-2780-1E43-99AD-5B4509C75A7B}" type="presOf" srcId="{5F51DE4D-8C34-5144-8B88-310047978FD6}" destId="{8C423876-9E1A-2945-B9E2-B10C99BED258}" srcOrd="1" destOrd="0" presId="urn:microsoft.com/office/officeart/2005/8/layout/equation2"/>
    <dgm:cxn modelId="{F70AA660-1F51-524D-9253-102668154CC6}" srcId="{6D6D8717-2D09-3E49-860B-ECEE69B00001}" destId="{0253F799-9ECF-A341-9B2A-F5707C40EC2D}" srcOrd="0" destOrd="0" parTransId="{05B7CFB8-C01F-7442-9D82-65FC7B11EF72}" sibTransId="{ADF04416-3867-5A43-8BD1-D62C028994A7}"/>
    <dgm:cxn modelId="{7775F283-7F11-6B4D-AD09-1A9514F3B3F5}" type="presOf" srcId="{F45EFE2E-A38C-2D44-8278-1DD3A9B0B010}" destId="{725828C9-D429-1D49-9A6B-7C70E8922F6D}" srcOrd="0" destOrd="0" presId="urn:microsoft.com/office/officeart/2005/8/layout/equation2"/>
    <dgm:cxn modelId="{54BFA9B2-EEDC-6041-8108-1BC5EDF10BAC}" srcId="{6D6D8717-2D09-3E49-860B-ECEE69B00001}" destId="{F45EFE2E-A38C-2D44-8278-1DD3A9B0B010}" srcOrd="2" destOrd="0" parTransId="{08A782AB-3551-884F-BDA4-0ABD2F526B40}" sibTransId="{BFE65DB5-B3EE-6448-A340-168F7174CFF4}"/>
    <dgm:cxn modelId="{28E230C2-13EC-0B48-A1F7-C67D4A651B03}" type="presOf" srcId="{6D6D8717-2D09-3E49-860B-ECEE69B00001}" destId="{61605253-EBF1-D04F-ACBF-0AEA69D8611C}" srcOrd="0" destOrd="0" presId="urn:microsoft.com/office/officeart/2005/8/layout/equation2"/>
    <dgm:cxn modelId="{D58662DE-4DE8-264B-AFAB-D9798F4C60D3}" type="presOf" srcId="{ADF04416-3867-5A43-8BD1-D62C028994A7}" destId="{48B572F5-CB95-BC47-BD23-46368C7633F6}" srcOrd="0" destOrd="0" presId="urn:microsoft.com/office/officeart/2005/8/layout/equation2"/>
    <dgm:cxn modelId="{90AAD71C-830E-6A44-BEC0-3DE47355D19B}" type="presParOf" srcId="{61605253-EBF1-D04F-ACBF-0AEA69D8611C}" destId="{ABFE9CDE-7037-8B46-A241-06C16D799CE1}" srcOrd="0" destOrd="0" presId="urn:microsoft.com/office/officeart/2005/8/layout/equation2"/>
    <dgm:cxn modelId="{8B6DC7B6-2188-FB41-A3CA-CC6FC2C82AD1}" type="presParOf" srcId="{ABFE9CDE-7037-8B46-A241-06C16D799CE1}" destId="{C30A495E-9B3D-FC45-A462-79CD6AEA5148}" srcOrd="0" destOrd="0" presId="urn:microsoft.com/office/officeart/2005/8/layout/equation2"/>
    <dgm:cxn modelId="{B99B54FD-55BA-514F-821E-06AB12D0DA03}" type="presParOf" srcId="{ABFE9CDE-7037-8B46-A241-06C16D799CE1}" destId="{C5C081F7-7151-BC4E-A637-D49AB42B0A57}" srcOrd="1" destOrd="0" presId="urn:microsoft.com/office/officeart/2005/8/layout/equation2"/>
    <dgm:cxn modelId="{D9ADE540-451E-564E-8A93-9FF39FDF0F82}" type="presParOf" srcId="{ABFE9CDE-7037-8B46-A241-06C16D799CE1}" destId="{48B572F5-CB95-BC47-BD23-46368C7633F6}" srcOrd="2" destOrd="0" presId="urn:microsoft.com/office/officeart/2005/8/layout/equation2"/>
    <dgm:cxn modelId="{BAA8DD8F-2417-584A-BC83-E88897731265}" type="presParOf" srcId="{ABFE9CDE-7037-8B46-A241-06C16D799CE1}" destId="{71E01833-78E2-A64A-BB8D-03E3F47F89EE}" srcOrd="3" destOrd="0" presId="urn:microsoft.com/office/officeart/2005/8/layout/equation2"/>
    <dgm:cxn modelId="{61045875-D238-FD42-BB82-42A9DF3B6CB4}" type="presParOf" srcId="{ABFE9CDE-7037-8B46-A241-06C16D799CE1}" destId="{47E2B577-A176-0342-B13E-A25502BC8AB9}" srcOrd="4" destOrd="0" presId="urn:microsoft.com/office/officeart/2005/8/layout/equation2"/>
    <dgm:cxn modelId="{18C7A19D-8564-EF4C-AF3E-25EACCB5D105}" type="presParOf" srcId="{61605253-EBF1-D04F-ACBF-0AEA69D8611C}" destId="{6B3FF1F5-4BAB-334C-A0D1-6AB2B8FABF58}" srcOrd="1" destOrd="0" presId="urn:microsoft.com/office/officeart/2005/8/layout/equation2"/>
    <dgm:cxn modelId="{BB0C9EEF-3E46-944C-B12D-E8147501FB68}" type="presParOf" srcId="{6B3FF1F5-4BAB-334C-A0D1-6AB2B8FABF58}" destId="{8C423876-9E1A-2945-B9E2-B10C99BED258}" srcOrd="0" destOrd="0" presId="urn:microsoft.com/office/officeart/2005/8/layout/equation2"/>
    <dgm:cxn modelId="{FCAC2B68-094D-9A49-AF87-796164904A13}" type="presParOf" srcId="{61605253-EBF1-D04F-ACBF-0AEA69D8611C}" destId="{725828C9-D429-1D49-9A6B-7C70E8922F6D}" srcOrd="2" destOrd="0" presId="urn:microsoft.com/office/officeart/2005/8/layout/equati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C2F1FA6-153A-654D-A337-8E5072E1DE4E}" type="doc">
      <dgm:prSet loTypeId="urn:microsoft.com/office/officeart/2008/layout/HalfCircleOrganizationChart" loCatId="" qsTypeId="urn:microsoft.com/office/officeart/2005/8/quickstyle/simple4" qsCatId="simple" csTypeId="urn:microsoft.com/office/officeart/2005/8/colors/accent1_2" csCatId="accent1" phldr="1"/>
      <dgm:spPr/>
      <dgm:t>
        <a:bodyPr/>
        <a:lstStyle/>
        <a:p>
          <a:endParaRPr lang="en-US"/>
        </a:p>
      </dgm:t>
    </dgm:pt>
    <dgm:pt modelId="{2B78EF93-F1F2-6D47-8652-13529F7AAAD6}">
      <dgm:prSet phldrT="[Text]" custT="1"/>
      <dgm:spPr>
        <a:ln w="28575">
          <a:solidFill>
            <a:schemeClr val="accent1"/>
          </a:solidFill>
        </a:ln>
      </dgm:spPr>
      <dgm:t>
        <a:bodyPr/>
        <a:lstStyle/>
        <a:p>
          <a:r>
            <a:rPr lang="en-US" sz="2000" dirty="0">
              <a:latin typeface="Times New Roman" panose="02020603050405020304" pitchFamily="18" charset="0"/>
              <a:cs typeface="Times New Roman" panose="02020603050405020304" pitchFamily="18" charset="0"/>
            </a:rPr>
            <a:t>Facilitator</a:t>
          </a:r>
          <a:endParaRPr lang="en-US" sz="4000" dirty="0">
            <a:latin typeface="Times New Roman" panose="02020603050405020304" pitchFamily="18" charset="0"/>
            <a:cs typeface="Times New Roman" panose="02020603050405020304" pitchFamily="18" charset="0"/>
          </a:endParaRPr>
        </a:p>
      </dgm:t>
    </dgm:pt>
    <dgm:pt modelId="{632A081F-4EF4-004B-88C6-DCCB70A460B7}" type="parTrans" cxnId="{560E2AD2-4091-9D4D-9A9D-61DE0DB04CEE}">
      <dgm:prSet/>
      <dgm:spPr>
        <a:ln w="28575">
          <a:solidFill>
            <a:schemeClr val="accent1"/>
          </a:solidFill>
        </a:ln>
      </dgm:spPr>
      <dgm:t>
        <a:bodyPr/>
        <a:lstStyle/>
        <a:p>
          <a:endParaRPr lang="en-US">
            <a:latin typeface="Times New Roman" panose="02020603050405020304" pitchFamily="18" charset="0"/>
            <a:cs typeface="Times New Roman" panose="02020603050405020304" pitchFamily="18" charset="0"/>
          </a:endParaRPr>
        </a:p>
      </dgm:t>
    </dgm:pt>
    <dgm:pt modelId="{8BEFA84D-2247-364E-9E22-695851BB0B92}" type="sibTrans" cxnId="{560E2AD2-4091-9D4D-9A9D-61DE0DB04CEE}">
      <dgm:prSet/>
      <dgm:spPr/>
      <dgm:t>
        <a:bodyPr/>
        <a:lstStyle/>
        <a:p>
          <a:endParaRPr lang="en-US"/>
        </a:p>
      </dgm:t>
    </dgm:pt>
    <dgm:pt modelId="{3ECCAA91-F0F5-504C-AA0D-1530B1E1D90B}">
      <dgm:prSet phldrT="[Text]" custT="1"/>
      <dgm:spPr>
        <a:ln w="28575">
          <a:solidFill>
            <a:schemeClr val="accent1"/>
          </a:solidFill>
        </a:ln>
      </dgm:spPr>
      <dgm:t>
        <a:bodyPr/>
        <a:lstStyle/>
        <a:p>
          <a:r>
            <a:rPr lang="en-US" sz="2000" dirty="0">
              <a:latin typeface="Times New Roman" panose="02020603050405020304" pitchFamily="18" charset="0"/>
              <a:cs typeface="Times New Roman" panose="02020603050405020304" pitchFamily="18" charset="0"/>
            </a:rPr>
            <a:t>Instructor</a:t>
          </a:r>
        </a:p>
      </dgm:t>
    </dgm:pt>
    <dgm:pt modelId="{D0330F10-0246-4B4A-BFC8-DE8BA6D0932F}" type="parTrans" cxnId="{C7AD2796-BC39-6947-A4B0-E53A3DD41F5C}">
      <dgm:prSet/>
      <dgm:spPr>
        <a:ln w="28575">
          <a:solidFill>
            <a:schemeClr val="accent1"/>
          </a:solidFill>
        </a:ln>
      </dgm:spPr>
      <dgm:t>
        <a:bodyPr/>
        <a:lstStyle/>
        <a:p>
          <a:endParaRPr lang="en-US">
            <a:latin typeface="Times New Roman" panose="02020603050405020304" pitchFamily="18" charset="0"/>
            <a:cs typeface="Times New Roman" panose="02020603050405020304" pitchFamily="18" charset="0"/>
          </a:endParaRPr>
        </a:p>
      </dgm:t>
    </dgm:pt>
    <dgm:pt modelId="{86028B37-989C-7146-874F-EBB2B72E7312}" type="sibTrans" cxnId="{C7AD2796-BC39-6947-A4B0-E53A3DD41F5C}">
      <dgm:prSet/>
      <dgm:spPr/>
      <dgm:t>
        <a:bodyPr/>
        <a:lstStyle/>
        <a:p>
          <a:endParaRPr lang="en-US"/>
        </a:p>
      </dgm:t>
    </dgm:pt>
    <dgm:pt modelId="{23115F60-8BFD-3E4D-8C0B-4CE97E6C421F}">
      <dgm:prSet phldrT="[Text]" custT="1"/>
      <dgm:spPr>
        <a:ln w="28575">
          <a:solidFill>
            <a:schemeClr val="accent1"/>
          </a:solidFill>
        </a:ln>
      </dgm:spPr>
      <dgm:t>
        <a:bodyPr/>
        <a:lstStyle/>
        <a:p>
          <a:r>
            <a:rPr lang="en-US" sz="2000" dirty="0">
              <a:latin typeface="Times New Roman" panose="02020603050405020304" pitchFamily="18" charset="0"/>
              <a:cs typeface="Times New Roman" panose="02020603050405020304" pitchFamily="18" charset="0"/>
            </a:rPr>
            <a:t>Advocate</a:t>
          </a:r>
        </a:p>
      </dgm:t>
    </dgm:pt>
    <dgm:pt modelId="{2760298A-36BA-BE41-9173-EBF95F71B767}" type="parTrans" cxnId="{AA348292-0EF2-D744-A74E-11BDF0407836}">
      <dgm:prSet/>
      <dgm:spPr>
        <a:ln w="28575">
          <a:solidFill>
            <a:schemeClr val="accent1"/>
          </a:solidFill>
        </a:ln>
      </dgm:spPr>
      <dgm:t>
        <a:bodyPr/>
        <a:lstStyle/>
        <a:p>
          <a:endParaRPr lang="en-US">
            <a:latin typeface="Times New Roman" panose="02020603050405020304" pitchFamily="18" charset="0"/>
            <a:cs typeface="Times New Roman" panose="02020603050405020304" pitchFamily="18" charset="0"/>
          </a:endParaRPr>
        </a:p>
      </dgm:t>
    </dgm:pt>
    <dgm:pt modelId="{AB358A88-CFF7-EA4D-A503-185323ED5B5C}" type="sibTrans" cxnId="{AA348292-0EF2-D744-A74E-11BDF0407836}">
      <dgm:prSet/>
      <dgm:spPr/>
      <dgm:t>
        <a:bodyPr/>
        <a:lstStyle/>
        <a:p>
          <a:endParaRPr lang="en-US"/>
        </a:p>
      </dgm:t>
    </dgm:pt>
    <dgm:pt modelId="{445CFAD4-6003-774D-BE0C-F6A4524C8D8A}">
      <dgm:prSet phldrT="[Text]" custT="1"/>
      <dgm:spPr>
        <a:ln w="28575">
          <a:solidFill>
            <a:schemeClr val="accent1"/>
          </a:solidFill>
        </a:ln>
      </dgm:spPr>
      <dgm:t>
        <a:bodyPr/>
        <a:lstStyle/>
        <a:p>
          <a:r>
            <a:rPr lang="en-US" sz="1900" b="1" dirty="0">
              <a:latin typeface="Times New Roman" panose="02020603050405020304" pitchFamily="18" charset="0"/>
              <a:cs typeface="Times New Roman" panose="02020603050405020304" pitchFamily="18" charset="0"/>
            </a:rPr>
            <a:t>Teacher</a:t>
          </a:r>
        </a:p>
      </dgm:t>
    </dgm:pt>
    <dgm:pt modelId="{7BA20CD4-93A1-F04A-8FE8-95223A4AE3CE}" type="sibTrans" cxnId="{B106D7A4-BBE3-DD41-A61D-92B91CE6DA8E}">
      <dgm:prSet/>
      <dgm:spPr/>
      <dgm:t>
        <a:bodyPr/>
        <a:lstStyle/>
        <a:p>
          <a:endParaRPr lang="en-US"/>
        </a:p>
      </dgm:t>
    </dgm:pt>
    <dgm:pt modelId="{10A16C8C-B10F-7545-B0EB-C6107BD06448}" type="parTrans" cxnId="{B106D7A4-BBE3-DD41-A61D-92B91CE6DA8E}">
      <dgm:prSet/>
      <dgm:spPr/>
      <dgm:t>
        <a:bodyPr/>
        <a:lstStyle/>
        <a:p>
          <a:endParaRPr lang="en-US"/>
        </a:p>
      </dgm:t>
    </dgm:pt>
    <dgm:pt modelId="{5A98DC9E-0CF7-F14F-9560-0523339813A9}" type="pres">
      <dgm:prSet presAssocID="{DC2F1FA6-153A-654D-A337-8E5072E1DE4E}" presName="Name0" presStyleCnt="0">
        <dgm:presLayoutVars>
          <dgm:orgChart val="1"/>
          <dgm:chPref val="1"/>
          <dgm:dir/>
          <dgm:animOne val="branch"/>
          <dgm:animLvl val="lvl"/>
          <dgm:resizeHandles/>
        </dgm:presLayoutVars>
      </dgm:prSet>
      <dgm:spPr/>
    </dgm:pt>
    <dgm:pt modelId="{00C59C60-225C-4C48-977C-D3CDFF2066BC}" type="pres">
      <dgm:prSet presAssocID="{445CFAD4-6003-774D-BE0C-F6A4524C8D8A}" presName="hierRoot1" presStyleCnt="0">
        <dgm:presLayoutVars>
          <dgm:hierBranch val="init"/>
        </dgm:presLayoutVars>
      </dgm:prSet>
      <dgm:spPr/>
    </dgm:pt>
    <dgm:pt modelId="{0E545D2F-CB76-F046-B62D-7334E94900C0}" type="pres">
      <dgm:prSet presAssocID="{445CFAD4-6003-774D-BE0C-F6A4524C8D8A}" presName="rootComposite1" presStyleCnt="0"/>
      <dgm:spPr/>
    </dgm:pt>
    <dgm:pt modelId="{B7D46661-11AE-1643-91B3-CF701DFF4C1B}" type="pres">
      <dgm:prSet presAssocID="{445CFAD4-6003-774D-BE0C-F6A4524C8D8A}" presName="rootText1" presStyleLbl="alignAcc1" presStyleIdx="0" presStyleCnt="0" custLinFactNeighborX="-29785">
        <dgm:presLayoutVars>
          <dgm:chPref val="3"/>
        </dgm:presLayoutVars>
      </dgm:prSet>
      <dgm:spPr/>
    </dgm:pt>
    <dgm:pt modelId="{9C44C4DA-3B71-8A4B-AFF2-143393BE7839}" type="pres">
      <dgm:prSet presAssocID="{445CFAD4-6003-774D-BE0C-F6A4524C8D8A}" presName="topArc1" presStyleLbl="parChTrans1D1" presStyleIdx="0" presStyleCnt="8"/>
      <dgm:spPr>
        <a:ln w="28575">
          <a:solidFill>
            <a:schemeClr val="accent1"/>
          </a:solidFill>
        </a:ln>
      </dgm:spPr>
    </dgm:pt>
    <dgm:pt modelId="{164E2289-24E8-E840-9881-22F5ECBC70B0}" type="pres">
      <dgm:prSet presAssocID="{445CFAD4-6003-774D-BE0C-F6A4524C8D8A}" presName="bottomArc1" presStyleLbl="parChTrans1D1" presStyleIdx="1" presStyleCnt="8"/>
      <dgm:spPr>
        <a:ln w="28575">
          <a:solidFill>
            <a:schemeClr val="accent1"/>
          </a:solidFill>
        </a:ln>
      </dgm:spPr>
    </dgm:pt>
    <dgm:pt modelId="{D742A6F2-C01E-4D47-80F6-F51E63C1DF20}" type="pres">
      <dgm:prSet presAssocID="{445CFAD4-6003-774D-BE0C-F6A4524C8D8A}" presName="topConnNode1" presStyleLbl="node1" presStyleIdx="0" presStyleCnt="0"/>
      <dgm:spPr/>
    </dgm:pt>
    <dgm:pt modelId="{450DAB3B-8722-894E-A339-92EE44C54390}" type="pres">
      <dgm:prSet presAssocID="{445CFAD4-6003-774D-BE0C-F6A4524C8D8A}" presName="hierChild2" presStyleCnt="0"/>
      <dgm:spPr/>
    </dgm:pt>
    <dgm:pt modelId="{22D86D2F-6B87-F44D-B49E-C2A1D2E952D5}" type="pres">
      <dgm:prSet presAssocID="{632A081F-4EF4-004B-88C6-DCCB70A460B7}" presName="Name28" presStyleLbl="parChTrans1D2" presStyleIdx="0" presStyleCnt="3"/>
      <dgm:spPr/>
    </dgm:pt>
    <dgm:pt modelId="{C825D689-E3BA-CE46-9537-EB3D2FBFB2AC}" type="pres">
      <dgm:prSet presAssocID="{2B78EF93-F1F2-6D47-8652-13529F7AAAD6}" presName="hierRoot2" presStyleCnt="0">
        <dgm:presLayoutVars>
          <dgm:hierBranch val="init"/>
        </dgm:presLayoutVars>
      </dgm:prSet>
      <dgm:spPr/>
    </dgm:pt>
    <dgm:pt modelId="{8B537C33-2C82-CB4C-889F-8FE1480F1F9E}" type="pres">
      <dgm:prSet presAssocID="{2B78EF93-F1F2-6D47-8652-13529F7AAAD6}" presName="rootComposite2" presStyleCnt="0"/>
      <dgm:spPr/>
    </dgm:pt>
    <dgm:pt modelId="{D2B912AF-4812-5349-8821-70D0ED6ED935}" type="pres">
      <dgm:prSet presAssocID="{2B78EF93-F1F2-6D47-8652-13529F7AAAD6}" presName="rootText2" presStyleLbl="alignAcc1" presStyleIdx="0" presStyleCnt="0">
        <dgm:presLayoutVars>
          <dgm:chPref val="3"/>
        </dgm:presLayoutVars>
      </dgm:prSet>
      <dgm:spPr/>
    </dgm:pt>
    <dgm:pt modelId="{F74C7274-0B39-6746-A459-60294D333096}" type="pres">
      <dgm:prSet presAssocID="{2B78EF93-F1F2-6D47-8652-13529F7AAAD6}" presName="topArc2" presStyleLbl="parChTrans1D1" presStyleIdx="2" presStyleCnt="8"/>
      <dgm:spPr>
        <a:ln w="28575">
          <a:solidFill>
            <a:schemeClr val="accent1"/>
          </a:solidFill>
        </a:ln>
      </dgm:spPr>
    </dgm:pt>
    <dgm:pt modelId="{32E464AD-4A9C-F440-AC04-12EBBCB943C8}" type="pres">
      <dgm:prSet presAssocID="{2B78EF93-F1F2-6D47-8652-13529F7AAAD6}" presName="bottomArc2" presStyleLbl="parChTrans1D1" presStyleIdx="3" presStyleCnt="8"/>
      <dgm:spPr>
        <a:ln w="28575">
          <a:solidFill>
            <a:schemeClr val="accent1"/>
          </a:solidFill>
        </a:ln>
      </dgm:spPr>
    </dgm:pt>
    <dgm:pt modelId="{9F9F4D82-D795-AB4B-956E-C4B11B20A727}" type="pres">
      <dgm:prSet presAssocID="{2B78EF93-F1F2-6D47-8652-13529F7AAAD6}" presName="topConnNode2" presStyleLbl="node2" presStyleIdx="0" presStyleCnt="0"/>
      <dgm:spPr/>
    </dgm:pt>
    <dgm:pt modelId="{CB46FF3C-A088-B540-9869-4837DB519630}" type="pres">
      <dgm:prSet presAssocID="{2B78EF93-F1F2-6D47-8652-13529F7AAAD6}" presName="hierChild4" presStyleCnt="0"/>
      <dgm:spPr/>
    </dgm:pt>
    <dgm:pt modelId="{68257AB0-AF48-C44E-B995-47E7CC7C5B0B}" type="pres">
      <dgm:prSet presAssocID="{2B78EF93-F1F2-6D47-8652-13529F7AAAD6}" presName="hierChild5" presStyleCnt="0"/>
      <dgm:spPr/>
    </dgm:pt>
    <dgm:pt modelId="{C6E0BE7C-E333-4E42-94F3-563E1D703B5A}" type="pres">
      <dgm:prSet presAssocID="{D0330F10-0246-4B4A-BFC8-DE8BA6D0932F}" presName="Name28" presStyleLbl="parChTrans1D2" presStyleIdx="1" presStyleCnt="3"/>
      <dgm:spPr/>
    </dgm:pt>
    <dgm:pt modelId="{1ABF4A2C-54B7-7F4E-8815-23228C195771}" type="pres">
      <dgm:prSet presAssocID="{3ECCAA91-F0F5-504C-AA0D-1530B1E1D90B}" presName="hierRoot2" presStyleCnt="0">
        <dgm:presLayoutVars>
          <dgm:hierBranch val="init"/>
        </dgm:presLayoutVars>
      </dgm:prSet>
      <dgm:spPr/>
    </dgm:pt>
    <dgm:pt modelId="{2AD00FA8-87F8-7D4B-8E78-ECFCD800CC9E}" type="pres">
      <dgm:prSet presAssocID="{3ECCAA91-F0F5-504C-AA0D-1530B1E1D90B}" presName="rootComposite2" presStyleCnt="0"/>
      <dgm:spPr/>
    </dgm:pt>
    <dgm:pt modelId="{1C8647C2-940B-9F42-A0FF-6FC3A00D3D8F}" type="pres">
      <dgm:prSet presAssocID="{3ECCAA91-F0F5-504C-AA0D-1530B1E1D90B}" presName="rootText2" presStyleLbl="alignAcc1" presStyleIdx="0" presStyleCnt="0" custLinFactNeighborX="-29777">
        <dgm:presLayoutVars>
          <dgm:chPref val="3"/>
        </dgm:presLayoutVars>
      </dgm:prSet>
      <dgm:spPr/>
    </dgm:pt>
    <dgm:pt modelId="{2A17315A-5170-4040-99E8-7E5449B2F7C3}" type="pres">
      <dgm:prSet presAssocID="{3ECCAA91-F0F5-504C-AA0D-1530B1E1D90B}" presName="topArc2" presStyleLbl="parChTrans1D1" presStyleIdx="4" presStyleCnt="8"/>
      <dgm:spPr>
        <a:ln w="28575">
          <a:solidFill>
            <a:schemeClr val="accent1"/>
          </a:solidFill>
        </a:ln>
      </dgm:spPr>
    </dgm:pt>
    <dgm:pt modelId="{C707C69B-59F6-C248-8ACE-FFA69D5732A3}" type="pres">
      <dgm:prSet presAssocID="{3ECCAA91-F0F5-504C-AA0D-1530B1E1D90B}" presName="bottomArc2" presStyleLbl="parChTrans1D1" presStyleIdx="5" presStyleCnt="8"/>
      <dgm:spPr>
        <a:ln w="28575">
          <a:solidFill>
            <a:schemeClr val="accent1"/>
          </a:solidFill>
        </a:ln>
      </dgm:spPr>
    </dgm:pt>
    <dgm:pt modelId="{3CE289B4-ED2D-1D43-AFD7-B712BEB21C10}" type="pres">
      <dgm:prSet presAssocID="{3ECCAA91-F0F5-504C-AA0D-1530B1E1D90B}" presName="topConnNode2" presStyleLbl="node2" presStyleIdx="0" presStyleCnt="0"/>
      <dgm:spPr/>
    </dgm:pt>
    <dgm:pt modelId="{20DE362F-6835-E341-8ABD-F6E343BB871A}" type="pres">
      <dgm:prSet presAssocID="{3ECCAA91-F0F5-504C-AA0D-1530B1E1D90B}" presName="hierChild4" presStyleCnt="0"/>
      <dgm:spPr/>
    </dgm:pt>
    <dgm:pt modelId="{7A615FA1-23E5-BA43-93AC-BC38DACD1873}" type="pres">
      <dgm:prSet presAssocID="{3ECCAA91-F0F5-504C-AA0D-1530B1E1D90B}" presName="hierChild5" presStyleCnt="0"/>
      <dgm:spPr/>
    </dgm:pt>
    <dgm:pt modelId="{D1CDE835-ED42-7844-818E-9C5617A02677}" type="pres">
      <dgm:prSet presAssocID="{2760298A-36BA-BE41-9173-EBF95F71B767}" presName="Name28" presStyleLbl="parChTrans1D2" presStyleIdx="2" presStyleCnt="3"/>
      <dgm:spPr/>
    </dgm:pt>
    <dgm:pt modelId="{CFBB1CD4-BF5E-264F-A01D-8FA93A18B7DA}" type="pres">
      <dgm:prSet presAssocID="{23115F60-8BFD-3E4D-8C0B-4CE97E6C421F}" presName="hierRoot2" presStyleCnt="0">
        <dgm:presLayoutVars>
          <dgm:hierBranch val="init"/>
        </dgm:presLayoutVars>
      </dgm:prSet>
      <dgm:spPr/>
    </dgm:pt>
    <dgm:pt modelId="{ECBCA53E-8E8C-EB41-9DA2-1ACAD12C5A7E}" type="pres">
      <dgm:prSet presAssocID="{23115F60-8BFD-3E4D-8C0B-4CE97E6C421F}" presName="rootComposite2" presStyleCnt="0"/>
      <dgm:spPr/>
    </dgm:pt>
    <dgm:pt modelId="{9DD559D2-46FD-8741-8C54-9B4FDC094FDB}" type="pres">
      <dgm:prSet presAssocID="{23115F60-8BFD-3E4D-8C0B-4CE97E6C421F}" presName="rootText2" presStyleLbl="alignAcc1" presStyleIdx="0" presStyleCnt="0" custLinFactNeighborX="-62144">
        <dgm:presLayoutVars>
          <dgm:chPref val="3"/>
        </dgm:presLayoutVars>
      </dgm:prSet>
      <dgm:spPr/>
    </dgm:pt>
    <dgm:pt modelId="{198CE484-65A6-5D45-8760-5F68EFA60F7A}" type="pres">
      <dgm:prSet presAssocID="{23115F60-8BFD-3E4D-8C0B-4CE97E6C421F}" presName="topArc2" presStyleLbl="parChTrans1D1" presStyleIdx="6" presStyleCnt="8"/>
      <dgm:spPr>
        <a:ln w="28575">
          <a:solidFill>
            <a:schemeClr val="accent1"/>
          </a:solidFill>
        </a:ln>
      </dgm:spPr>
    </dgm:pt>
    <dgm:pt modelId="{D64EC148-6EE3-B946-966F-F32C855BFFF4}" type="pres">
      <dgm:prSet presAssocID="{23115F60-8BFD-3E4D-8C0B-4CE97E6C421F}" presName="bottomArc2" presStyleLbl="parChTrans1D1" presStyleIdx="7" presStyleCnt="8"/>
      <dgm:spPr>
        <a:ln w="28575">
          <a:solidFill>
            <a:schemeClr val="accent1"/>
          </a:solidFill>
        </a:ln>
      </dgm:spPr>
    </dgm:pt>
    <dgm:pt modelId="{4CCE04E9-9329-CA49-9FC1-3F93F55392F5}" type="pres">
      <dgm:prSet presAssocID="{23115F60-8BFD-3E4D-8C0B-4CE97E6C421F}" presName="topConnNode2" presStyleLbl="node2" presStyleIdx="0" presStyleCnt="0"/>
      <dgm:spPr/>
    </dgm:pt>
    <dgm:pt modelId="{9AE1C6BB-9F34-5C4B-BDB4-08FBAC329F39}" type="pres">
      <dgm:prSet presAssocID="{23115F60-8BFD-3E4D-8C0B-4CE97E6C421F}" presName="hierChild4" presStyleCnt="0"/>
      <dgm:spPr/>
    </dgm:pt>
    <dgm:pt modelId="{B085C657-9492-3E41-85CD-D78E0D1FCD9E}" type="pres">
      <dgm:prSet presAssocID="{23115F60-8BFD-3E4D-8C0B-4CE97E6C421F}" presName="hierChild5" presStyleCnt="0"/>
      <dgm:spPr/>
    </dgm:pt>
    <dgm:pt modelId="{30A14298-D824-CB4F-B8DC-57CA44DC9B1F}" type="pres">
      <dgm:prSet presAssocID="{445CFAD4-6003-774D-BE0C-F6A4524C8D8A}" presName="hierChild3" presStyleCnt="0"/>
      <dgm:spPr/>
    </dgm:pt>
  </dgm:ptLst>
  <dgm:cxnLst>
    <dgm:cxn modelId="{96D28907-BE8C-364B-8C44-E22424884E74}" type="presOf" srcId="{445CFAD4-6003-774D-BE0C-F6A4524C8D8A}" destId="{B7D46661-11AE-1643-91B3-CF701DFF4C1B}" srcOrd="0" destOrd="0" presId="urn:microsoft.com/office/officeart/2008/layout/HalfCircleOrganizationChart"/>
    <dgm:cxn modelId="{D6D8EF11-EE4F-CC4D-A4C3-D7296F190DAA}" type="presOf" srcId="{23115F60-8BFD-3E4D-8C0B-4CE97E6C421F}" destId="{9DD559D2-46FD-8741-8C54-9B4FDC094FDB}" srcOrd="0" destOrd="0" presId="urn:microsoft.com/office/officeart/2008/layout/HalfCircleOrganizationChart"/>
    <dgm:cxn modelId="{B17F7C5E-879F-E44B-AACB-D7D4FA2775CA}" type="presOf" srcId="{D0330F10-0246-4B4A-BFC8-DE8BA6D0932F}" destId="{C6E0BE7C-E333-4E42-94F3-563E1D703B5A}" srcOrd="0" destOrd="0" presId="urn:microsoft.com/office/officeart/2008/layout/HalfCircleOrganizationChart"/>
    <dgm:cxn modelId="{67E3186F-8288-2F40-B269-29CDDA930A15}" type="presOf" srcId="{445CFAD4-6003-774D-BE0C-F6A4524C8D8A}" destId="{D742A6F2-C01E-4D47-80F6-F51E63C1DF20}" srcOrd="1" destOrd="0" presId="urn:microsoft.com/office/officeart/2008/layout/HalfCircleOrganizationChart"/>
    <dgm:cxn modelId="{3D022856-28F4-5F4F-B71D-5E81A522F73D}" type="presOf" srcId="{23115F60-8BFD-3E4D-8C0B-4CE97E6C421F}" destId="{4CCE04E9-9329-CA49-9FC1-3F93F55392F5}" srcOrd="1" destOrd="0" presId="urn:microsoft.com/office/officeart/2008/layout/HalfCircleOrganizationChart"/>
    <dgm:cxn modelId="{AA348292-0EF2-D744-A74E-11BDF0407836}" srcId="{445CFAD4-6003-774D-BE0C-F6A4524C8D8A}" destId="{23115F60-8BFD-3E4D-8C0B-4CE97E6C421F}" srcOrd="2" destOrd="0" parTransId="{2760298A-36BA-BE41-9173-EBF95F71B767}" sibTransId="{AB358A88-CFF7-EA4D-A503-185323ED5B5C}"/>
    <dgm:cxn modelId="{C7AD2796-BC39-6947-A4B0-E53A3DD41F5C}" srcId="{445CFAD4-6003-774D-BE0C-F6A4524C8D8A}" destId="{3ECCAA91-F0F5-504C-AA0D-1530B1E1D90B}" srcOrd="1" destOrd="0" parTransId="{D0330F10-0246-4B4A-BFC8-DE8BA6D0932F}" sibTransId="{86028B37-989C-7146-874F-EBB2B72E7312}"/>
    <dgm:cxn modelId="{C0BB3897-E588-414C-BF1D-6ED56A0C0D49}" type="presOf" srcId="{3ECCAA91-F0F5-504C-AA0D-1530B1E1D90B}" destId="{3CE289B4-ED2D-1D43-AFD7-B712BEB21C10}" srcOrd="1" destOrd="0" presId="urn:microsoft.com/office/officeart/2008/layout/HalfCircleOrganizationChart"/>
    <dgm:cxn modelId="{FEF29397-66FD-8949-B2D3-21DB355ED252}" type="presOf" srcId="{2B78EF93-F1F2-6D47-8652-13529F7AAAD6}" destId="{D2B912AF-4812-5349-8821-70D0ED6ED935}" srcOrd="0" destOrd="0" presId="urn:microsoft.com/office/officeart/2008/layout/HalfCircleOrganizationChart"/>
    <dgm:cxn modelId="{B106D7A4-BBE3-DD41-A61D-92B91CE6DA8E}" srcId="{DC2F1FA6-153A-654D-A337-8E5072E1DE4E}" destId="{445CFAD4-6003-774D-BE0C-F6A4524C8D8A}" srcOrd="0" destOrd="0" parTransId="{10A16C8C-B10F-7545-B0EB-C6107BD06448}" sibTransId="{7BA20CD4-93A1-F04A-8FE8-95223A4AE3CE}"/>
    <dgm:cxn modelId="{E56029CE-84B3-A047-8D6C-2A5AC1946EFE}" type="presOf" srcId="{2B78EF93-F1F2-6D47-8652-13529F7AAAD6}" destId="{9F9F4D82-D795-AB4B-956E-C4B11B20A727}" srcOrd="1" destOrd="0" presId="urn:microsoft.com/office/officeart/2008/layout/HalfCircleOrganizationChart"/>
    <dgm:cxn modelId="{6383B8D1-308A-EA40-A3EE-953475A912A4}" type="presOf" srcId="{3ECCAA91-F0F5-504C-AA0D-1530B1E1D90B}" destId="{1C8647C2-940B-9F42-A0FF-6FC3A00D3D8F}" srcOrd="0" destOrd="0" presId="urn:microsoft.com/office/officeart/2008/layout/HalfCircleOrganizationChart"/>
    <dgm:cxn modelId="{560E2AD2-4091-9D4D-9A9D-61DE0DB04CEE}" srcId="{445CFAD4-6003-774D-BE0C-F6A4524C8D8A}" destId="{2B78EF93-F1F2-6D47-8652-13529F7AAAD6}" srcOrd="0" destOrd="0" parTransId="{632A081F-4EF4-004B-88C6-DCCB70A460B7}" sibTransId="{8BEFA84D-2247-364E-9E22-695851BB0B92}"/>
    <dgm:cxn modelId="{5C9582DC-ABEB-3B4D-A0E2-D11351F47488}" type="presOf" srcId="{632A081F-4EF4-004B-88C6-DCCB70A460B7}" destId="{22D86D2F-6B87-F44D-B49E-C2A1D2E952D5}" srcOrd="0" destOrd="0" presId="urn:microsoft.com/office/officeart/2008/layout/HalfCircleOrganizationChart"/>
    <dgm:cxn modelId="{4EC4F6E5-68F5-C549-9B03-AEE2A5FCFF41}" type="presOf" srcId="{DC2F1FA6-153A-654D-A337-8E5072E1DE4E}" destId="{5A98DC9E-0CF7-F14F-9560-0523339813A9}" srcOrd="0" destOrd="0" presId="urn:microsoft.com/office/officeart/2008/layout/HalfCircleOrganizationChart"/>
    <dgm:cxn modelId="{BBFAE0F4-97C3-6246-BDA2-E8B447FB9FC5}" type="presOf" srcId="{2760298A-36BA-BE41-9173-EBF95F71B767}" destId="{D1CDE835-ED42-7844-818E-9C5617A02677}" srcOrd="0" destOrd="0" presId="urn:microsoft.com/office/officeart/2008/layout/HalfCircleOrganizationChart"/>
    <dgm:cxn modelId="{5316FC6B-C06B-E54E-B437-F57C608A6A88}" type="presParOf" srcId="{5A98DC9E-0CF7-F14F-9560-0523339813A9}" destId="{00C59C60-225C-4C48-977C-D3CDFF2066BC}" srcOrd="0" destOrd="0" presId="urn:microsoft.com/office/officeart/2008/layout/HalfCircleOrganizationChart"/>
    <dgm:cxn modelId="{CC900B0D-B0B0-134F-81EC-E9AEFC712BD1}" type="presParOf" srcId="{00C59C60-225C-4C48-977C-D3CDFF2066BC}" destId="{0E545D2F-CB76-F046-B62D-7334E94900C0}" srcOrd="0" destOrd="0" presId="urn:microsoft.com/office/officeart/2008/layout/HalfCircleOrganizationChart"/>
    <dgm:cxn modelId="{9910E154-E9F9-8D43-A268-29BEF4D11C00}" type="presParOf" srcId="{0E545D2F-CB76-F046-B62D-7334E94900C0}" destId="{B7D46661-11AE-1643-91B3-CF701DFF4C1B}" srcOrd="0" destOrd="0" presId="urn:microsoft.com/office/officeart/2008/layout/HalfCircleOrganizationChart"/>
    <dgm:cxn modelId="{79D6A30B-3133-1149-BFD7-C79A716A90B3}" type="presParOf" srcId="{0E545D2F-CB76-F046-B62D-7334E94900C0}" destId="{9C44C4DA-3B71-8A4B-AFF2-143393BE7839}" srcOrd="1" destOrd="0" presId="urn:microsoft.com/office/officeart/2008/layout/HalfCircleOrganizationChart"/>
    <dgm:cxn modelId="{DDFAA10B-CA56-9E4E-AC89-4647B0944C4A}" type="presParOf" srcId="{0E545D2F-CB76-F046-B62D-7334E94900C0}" destId="{164E2289-24E8-E840-9881-22F5ECBC70B0}" srcOrd="2" destOrd="0" presId="urn:microsoft.com/office/officeart/2008/layout/HalfCircleOrganizationChart"/>
    <dgm:cxn modelId="{C95A283C-DCC2-F749-A0EF-089E3054AE01}" type="presParOf" srcId="{0E545D2F-CB76-F046-B62D-7334E94900C0}" destId="{D742A6F2-C01E-4D47-80F6-F51E63C1DF20}" srcOrd="3" destOrd="0" presId="urn:microsoft.com/office/officeart/2008/layout/HalfCircleOrganizationChart"/>
    <dgm:cxn modelId="{3909E177-F2C9-1741-BC38-F61D7275D5FC}" type="presParOf" srcId="{00C59C60-225C-4C48-977C-D3CDFF2066BC}" destId="{450DAB3B-8722-894E-A339-92EE44C54390}" srcOrd="1" destOrd="0" presId="urn:microsoft.com/office/officeart/2008/layout/HalfCircleOrganizationChart"/>
    <dgm:cxn modelId="{E6C214AF-E94E-7A45-BA55-1ADCB4BBD0F8}" type="presParOf" srcId="{450DAB3B-8722-894E-A339-92EE44C54390}" destId="{22D86D2F-6B87-F44D-B49E-C2A1D2E952D5}" srcOrd="0" destOrd="0" presId="urn:microsoft.com/office/officeart/2008/layout/HalfCircleOrganizationChart"/>
    <dgm:cxn modelId="{088A7134-B353-C04C-BD45-BF956F1AAAD2}" type="presParOf" srcId="{450DAB3B-8722-894E-A339-92EE44C54390}" destId="{C825D689-E3BA-CE46-9537-EB3D2FBFB2AC}" srcOrd="1" destOrd="0" presId="urn:microsoft.com/office/officeart/2008/layout/HalfCircleOrganizationChart"/>
    <dgm:cxn modelId="{94DD4980-CFAA-0941-8CE8-25B1624DF7A9}" type="presParOf" srcId="{C825D689-E3BA-CE46-9537-EB3D2FBFB2AC}" destId="{8B537C33-2C82-CB4C-889F-8FE1480F1F9E}" srcOrd="0" destOrd="0" presId="urn:microsoft.com/office/officeart/2008/layout/HalfCircleOrganizationChart"/>
    <dgm:cxn modelId="{F2CD760C-AB80-FC4D-8BE7-6310C839A53A}" type="presParOf" srcId="{8B537C33-2C82-CB4C-889F-8FE1480F1F9E}" destId="{D2B912AF-4812-5349-8821-70D0ED6ED935}" srcOrd="0" destOrd="0" presId="urn:microsoft.com/office/officeart/2008/layout/HalfCircleOrganizationChart"/>
    <dgm:cxn modelId="{15F156C2-BDB1-A14A-B899-A07BFAE07577}" type="presParOf" srcId="{8B537C33-2C82-CB4C-889F-8FE1480F1F9E}" destId="{F74C7274-0B39-6746-A459-60294D333096}" srcOrd="1" destOrd="0" presId="urn:microsoft.com/office/officeart/2008/layout/HalfCircleOrganizationChart"/>
    <dgm:cxn modelId="{E1256A54-A3BB-6B45-8387-4CA42BE8E1D5}" type="presParOf" srcId="{8B537C33-2C82-CB4C-889F-8FE1480F1F9E}" destId="{32E464AD-4A9C-F440-AC04-12EBBCB943C8}" srcOrd="2" destOrd="0" presId="urn:microsoft.com/office/officeart/2008/layout/HalfCircleOrganizationChart"/>
    <dgm:cxn modelId="{6D382002-324D-C846-98C2-B0BF2F16929F}" type="presParOf" srcId="{8B537C33-2C82-CB4C-889F-8FE1480F1F9E}" destId="{9F9F4D82-D795-AB4B-956E-C4B11B20A727}" srcOrd="3" destOrd="0" presId="urn:microsoft.com/office/officeart/2008/layout/HalfCircleOrganizationChart"/>
    <dgm:cxn modelId="{89CB29CD-5820-8A42-AD16-3434581E612F}" type="presParOf" srcId="{C825D689-E3BA-CE46-9537-EB3D2FBFB2AC}" destId="{CB46FF3C-A088-B540-9869-4837DB519630}" srcOrd="1" destOrd="0" presId="urn:microsoft.com/office/officeart/2008/layout/HalfCircleOrganizationChart"/>
    <dgm:cxn modelId="{F98BF276-61DE-C341-B97E-65E2C7CB76E8}" type="presParOf" srcId="{C825D689-E3BA-CE46-9537-EB3D2FBFB2AC}" destId="{68257AB0-AF48-C44E-B995-47E7CC7C5B0B}" srcOrd="2" destOrd="0" presId="urn:microsoft.com/office/officeart/2008/layout/HalfCircleOrganizationChart"/>
    <dgm:cxn modelId="{B6C949CF-FF7C-494A-9CD4-8B6B9326BC96}" type="presParOf" srcId="{450DAB3B-8722-894E-A339-92EE44C54390}" destId="{C6E0BE7C-E333-4E42-94F3-563E1D703B5A}" srcOrd="2" destOrd="0" presId="urn:microsoft.com/office/officeart/2008/layout/HalfCircleOrganizationChart"/>
    <dgm:cxn modelId="{C8B3A569-4D22-1E44-9D7F-F6E4015CD739}" type="presParOf" srcId="{450DAB3B-8722-894E-A339-92EE44C54390}" destId="{1ABF4A2C-54B7-7F4E-8815-23228C195771}" srcOrd="3" destOrd="0" presId="urn:microsoft.com/office/officeart/2008/layout/HalfCircleOrganizationChart"/>
    <dgm:cxn modelId="{2D131521-107D-A944-83AB-4F8C50800FBB}" type="presParOf" srcId="{1ABF4A2C-54B7-7F4E-8815-23228C195771}" destId="{2AD00FA8-87F8-7D4B-8E78-ECFCD800CC9E}" srcOrd="0" destOrd="0" presId="urn:microsoft.com/office/officeart/2008/layout/HalfCircleOrganizationChart"/>
    <dgm:cxn modelId="{B5A96AE6-4B89-D941-8ED8-DB1B4A8E8087}" type="presParOf" srcId="{2AD00FA8-87F8-7D4B-8E78-ECFCD800CC9E}" destId="{1C8647C2-940B-9F42-A0FF-6FC3A00D3D8F}" srcOrd="0" destOrd="0" presId="urn:microsoft.com/office/officeart/2008/layout/HalfCircleOrganizationChart"/>
    <dgm:cxn modelId="{DE3FF199-EF40-5042-A0C7-FBF179B0F166}" type="presParOf" srcId="{2AD00FA8-87F8-7D4B-8E78-ECFCD800CC9E}" destId="{2A17315A-5170-4040-99E8-7E5449B2F7C3}" srcOrd="1" destOrd="0" presId="urn:microsoft.com/office/officeart/2008/layout/HalfCircleOrganizationChart"/>
    <dgm:cxn modelId="{B2F8E47C-FD9B-7948-8AA1-4A3B401B60CE}" type="presParOf" srcId="{2AD00FA8-87F8-7D4B-8E78-ECFCD800CC9E}" destId="{C707C69B-59F6-C248-8ACE-FFA69D5732A3}" srcOrd="2" destOrd="0" presId="urn:microsoft.com/office/officeart/2008/layout/HalfCircleOrganizationChart"/>
    <dgm:cxn modelId="{DD3BBA67-97F5-A84C-ABAC-17BD7E583549}" type="presParOf" srcId="{2AD00FA8-87F8-7D4B-8E78-ECFCD800CC9E}" destId="{3CE289B4-ED2D-1D43-AFD7-B712BEB21C10}" srcOrd="3" destOrd="0" presId="urn:microsoft.com/office/officeart/2008/layout/HalfCircleOrganizationChart"/>
    <dgm:cxn modelId="{6C500EDB-6EA9-914E-9C08-0D3BB46AED98}" type="presParOf" srcId="{1ABF4A2C-54B7-7F4E-8815-23228C195771}" destId="{20DE362F-6835-E341-8ABD-F6E343BB871A}" srcOrd="1" destOrd="0" presId="urn:microsoft.com/office/officeart/2008/layout/HalfCircleOrganizationChart"/>
    <dgm:cxn modelId="{9C5D8817-F3F8-DC44-8FEA-CE2EB3A63651}" type="presParOf" srcId="{1ABF4A2C-54B7-7F4E-8815-23228C195771}" destId="{7A615FA1-23E5-BA43-93AC-BC38DACD1873}" srcOrd="2" destOrd="0" presId="urn:microsoft.com/office/officeart/2008/layout/HalfCircleOrganizationChart"/>
    <dgm:cxn modelId="{ED0E8008-93CF-694F-B9BC-2E1CB9D3E582}" type="presParOf" srcId="{450DAB3B-8722-894E-A339-92EE44C54390}" destId="{D1CDE835-ED42-7844-818E-9C5617A02677}" srcOrd="4" destOrd="0" presId="urn:microsoft.com/office/officeart/2008/layout/HalfCircleOrganizationChart"/>
    <dgm:cxn modelId="{CB18DE46-FC45-AD4F-9B62-AFA5986A835C}" type="presParOf" srcId="{450DAB3B-8722-894E-A339-92EE44C54390}" destId="{CFBB1CD4-BF5E-264F-A01D-8FA93A18B7DA}" srcOrd="5" destOrd="0" presId="urn:microsoft.com/office/officeart/2008/layout/HalfCircleOrganizationChart"/>
    <dgm:cxn modelId="{31E6AA91-38EF-7B4B-902C-181205CBD36F}" type="presParOf" srcId="{CFBB1CD4-BF5E-264F-A01D-8FA93A18B7DA}" destId="{ECBCA53E-8E8C-EB41-9DA2-1ACAD12C5A7E}" srcOrd="0" destOrd="0" presId="urn:microsoft.com/office/officeart/2008/layout/HalfCircleOrganizationChart"/>
    <dgm:cxn modelId="{9DFA74B2-784F-C04D-8BAB-E687143EA2CB}" type="presParOf" srcId="{ECBCA53E-8E8C-EB41-9DA2-1ACAD12C5A7E}" destId="{9DD559D2-46FD-8741-8C54-9B4FDC094FDB}" srcOrd="0" destOrd="0" presId="urn:microsoft.com/office/officeart/2008/layout/HalfCircleOrganizationChart"/>
    <dgm:cxn modelId="{6BED6105-422C-7D49-AB68-3A624FCBFC5E}" type="presParOf" srcId="{ECBCA53E-8E8C-EB41-9DA2-1ACAD12C5A7E}" destId="{198CE484-65A6-5D45-8760-5F68EFA60F7A}" srcOrd="1" destOrd="0" presId="urn:microsoft.com/office/officeart/2008/layout/HalfCircleOrganizationChart"/>
    <dgm:cxn modelId="{4AF7B4E8-74FE-E14C-AE15-891072DCECB3}" type="presParOf" srcId="{ECBCA53E-8E8C-EB41-9DA2-1ACAD12C5A7E}" destId="{D64EC148-6EE3-B946-966F-F32C855BFFF4}" srcOrd="2" destOrd="0" presId="urn:microsoft.com/office/officeart/2008/layout/HalfCircleOrganizationChart"/>
    <dgm:cxn modelId="{C5BFC254-DDF3-7145-92C2-1235C684A363}" type="presParOf" srcId="{ECBCA53E-8E8C-EB41-9DA2-1ACAD12C5A7E}" destId="{4CCE04E9-9329-CA49-9FC1-3F93F55392F5}" srcOrd="3" destOrd="0" presId="urn:microsoft.com/office/officeart/2008/layout/HalfCircleOrganizationChart"/>
    <dgm:cxn modelId="{CF210311-0E61-FF49-85C6-6732A3626170}" type="presParOf" srcId="{CFBB1CD4-BF5E-264F-A01D-8FA93A18B7DA}" destId="{9AE1C6BB-9F34-5C4B-BDB4-08FBAC329F39}" srcOrd="1" destOrd="0" presId="urn:microsoft.com/office/officeart/2008/layout/HalfCircleOrganizationChart"/>
    <dgm:cxn modelId="{AA048088-0449-974E-938B-F25D20DBF880}" type="presParOf" srcId="{CFBB1CD4-BF5E-264F-A01D-8FA93A18B7DA}" destId="{B085C657-9492-3E41-85CD-D78E0D1FCD9E}" srcOrd="2" destOrd="0" presId="urn:microsoft.com/office/officeart/2008/layout/HalfCircleOrganizationChart"/>
    <dgm:cxn modelId="{755B36AB-DD9F-5342-A941-CDC50D7DAF61}" type="presParOf" srcId="{00C59C60-225C-4C48-977C-D3CDFF2066BC}" destId="{30A14298-D824-CB4F-B8DC-57CA44DC9B1F}" srcOrd="2" destOrd="0" presId="urn:microsoft.com/office/officeart/2008/layout/HalfCircleOrganizationChart"/>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C2F1FA6-153A-654D-A337-8E5072E1DE4E}" type="doc">
      <dgm:prSet loTypeId="urn:microsoft.com/office/officeart/2008/layout/HalfCircleOrganizationChart" loCatId="" qsTypeId="urn:microsoft.com/office/officeart/2005/8/quickstyle/simple4" qsCatId="simple" csTypeId="urn:microsoft.com/office/officeart/2005/8/colors/accent1_2" csCatId="accent1" phldr="1"/>
      <dgm:spPr/>
      <dgm:t>
        <a:bodyPr/>
        <a:lstStyle/>
        <a:p>
          <a:endParaRPr lang="en-US"/>
        </a:p>
      </dgm:t>
    </dgm:pt>
    <dgm:pt modelId="{2B78EF93-F1F2-6D47-8652-13529F7AAAD6}">
      <dgm:prSet phldrT="[Text]" custT="1"/>
      <dgm:spPr>
        <a:ln w="28575">
          <a:solidFill>
            <a:schemeClr val="accent1"/>
          </a:solidFill>
        </a:ln>
      </dgm:spPr>
      <dgm:t>
        <a:bodyPr/>
        <a:lstStyle/>
        <a:p>
          <a:r>
            <a:rPr lang="en-US" sz="1900" dirty="0">
              <a:latin typeface="Times New Roman" panose="02020603050405020304" pitchFamily="18" charset="0"/>
              <a:cs typeface="Times New Roman" panose="02020603050405020304" pitchFamily="18" charset="0"/>
            </a:rPr>
            <a:t>Self-Directed Learner</a:t>
          </a:r>
        </a:p>
      </dgm:t>
    </dgm:pt>
    <dgm:pt modelId="{632A081F-4EF4-004B-88C6-DCCB70A460B7}" type="parTrans" cxnId="{560E2AD2-4091-9D4D-9A9D-61DE0DB04CEE}">
      <dgm:prSet/>
      <dgm:spPr>
        <a:ln w="28575">
          <a:solidFill>
            <a:schemeClr val="accent1"/>
          </a:solidFill>
        </a:ln>
      </dgm:spPr>
      <dgm:t>
        <a:bodyPr/>
        <a:lstStyle/>
        <a:p>
          <a:endParaRPr lang="en-US">
            <a:latin typeface="Times New Roman" panose="02020603050405020304" pitchFamily="18" charset="0"/>
            <a:cs typeface="Times New Roman" panose="02020603050405020304" pitchFamily="18" charset="0"/>
          </a:endParaRPr>
        </a:p>
      </dgm:t>
    </dgm:pt>
    <dgm:pt modelId="{8BEFA84D-2247-364E-9E22-695851BB0B92}" type="sibTrans" cxnId="{560E2AD2-4091-9D4D-9A9D-61DE0DB04CEE}">
      <dgm:prSet/>
      <dgm:spPr/>
      <dgm:t>
        <a:bodyPr/>
        <a:lstStyle/>
        <a:p>
          <a:endParaRPr lang="en-US"/>
        </a:p>
      </dgm:t>
    </dgm:pt>
    <dgm:pt modelId="{3ECCAA91-F0F5-504C-AA0D-1530B1E1D90B}">
      <dgm:prSet phldrT="[Text]" custT="1"/>
      <dgm:spPr>
        <a:ln w="28575">
          <a:solidFill>
            <a:schemeClr val="accent1"/>
          </a:solidFill>
        </a:ln>
      </dgm:spPr>
      <dgm:t>
        <a:bodyPr/>
        <a:lstStyle/>
        <a:p>
          <a:pPr>
            <a:lnSpc>
              <a:spcPct val="100000"/>
            </a:lnSpc>
            <a:spcAft>
              <a:spcPts val="0"/>
            </a:spcAft>
          </a:pPr>
          <a:r>
            <a:rPr lang="en-US" sz="1900" dirty="0">
              <a:latin typeface="Times New Roman" panose="02020603050405020304" pitchFamily="18" charset="0"/>
              <a:cs typeface="Times New Roman" panose="02020603050405020304" pitchFamily="18" charset="0"/>
            </a:rPr>
            <a:t>Active Learner</a:t>
          </a:r>
        </a:p>
      </dgm:t>
    </dgm:pt>
    <dgm:pt modelId="{D0330F10-0246-4B4A-BFC8-DE8BA6D0932F}" type="parTrans" cxnId="{C7AD2796-BC39-6947-A4B0-E53A3DD41F5C}">
      <dgm:prSet/>
      <dgm:spPr>
        <a:ln w="28575">
          <a:solidFill>
            <a:schemeClr val="accent1"/>
          </a:solidFill>
        </a:ln>
      </dgm:spPr>
      <dgm:t>
        <a:bodyPr/>
        <a:lstStyle/>
        <a:p>
          <a:endParaRPr lang="en-US">
            <a:latin typeface="Times New Roman" panose="02020603050405020304" pitchFamily="18" charset="0"/>
            <a:cs typeface="Times New Roman" panose="02020603050405020304" pitchFamily="18" charset="0"/>
          </a:endParaRPr>
        </a:p>
      </dgm:t>
    </dgm:pt>
    <dgm:pt modelId="{86028B37-989C-7146-874F-EBB2B72E7312}" type="sibTrans" cxnId="{C7AD2796-BC39-6947-A4B0-E53A3DD41F5C}">
      <dgm:prSet/>
      <dgm:spPr/>
      <dgm:t>
        <a:bodyPr/>
        <a:lstStyle/>
        <a:p>
          <a:endParaRPr lang="en-US"/>
        </a:p>
      </dgm:t>
    </dgm:pt>
    <dgm:pt modelId="{23115F60-8BFD-3E4D-8C0B-4CE97E6C421F}">
      <dgm:prSet phldrT="[Text]" custT="1"/>
      <dgm:spPr>
        <a:ln w="28575">
          <a:solidFill>
            <a:schemeClr val="accent1"/>
          </a:solidFill>
        </a:ln>
      </dgm:spPr>
      <dgm:t>
        <a:bodyPr/>
        <a:lstStyle/>
        <a:p>
          <a:r>
            <a:rPr lang="en-US" sz="1900" dirty="0">
              <a:latin typeface="Times New Roman" panose="02020603050405020304" pitchFamily="18" charset="0"/>
              <a:cs typeface="Times New Roman" panose="02020603050405020304" pitchFamily="18" charset="0"/>
            </a:rPr>
            <a:t>Self-Advocate</a:t>
          </a:r>
        </a:p>
      </dgm:t>
    </dgm:pt>
    <dgm:pt modelId="{2760298A-36BA-BE41-9173-EBF95F71B767}" type="parTrans" cxnId="{AA348292-0EF2-D744-A74E-11BDF0407836}">
      <dgm:prSet/>
      <dgm:spPr>
        <a:ln w="28575">
          <a:solidFill>
            <a:schemeClr val="accent1"/>
          </a:solidFill>
        </a:ln>
      </dgm:spPr>
      <dgm:t>
        <a:bodyPr/>
        <a:lstStyle/>
        <a:p>
          <a:endParaRPr lang="en-US">
            <a:latin typeface="Times New Roman" panose="02020603050405020304" pitchFamily="18" charset="0"/>
            <a:cs typeface="Times New Roman" panose="02020603050405020304" pitchFamily="18" charset="0"/>
          </a:endParaRPr>
        </a:p>
      </dgm:t>
    </dgm:pt>
    <dgm:pt modelId="{AB358A88-CFF7-EA4D-A503-185323ED5B5C}" type="sibTrans" cxnId="{AA348292-0EF2-D744-A74E-11BDF0407836}">
      <dgm:prSet/>
      <dgm:spPr/>
      <dgm:t>
        <a:bodyPr/>
        <a:lstStyle/>
        <a:p>
          <a:endParaRPr lang="en-US"/>
        </a:p>
      </dgm:t>
    </dgm:pt>
    <dgm:pt modelId="{445CFAD4-6003-774D-BE0C-F6A4524C8D8A}">
      <dgm:prSet phldrT="[Text]" custT="1"/>
      <dgm:spPr>
        <a:ln w="28575">
          <a:solidFill>
            <a:schemeClr val="accent1"/>
          </a:solidFill>
        </a:ln>
      </dgm:spPr>
      <dgm:t>
        <a:bodyPr/>
        <a:lstStyle/>
        <a:p>
          <a:r>
            <a:rPr lang="en-US" sz="1900" b="1" dirty="0">
              <a:latin typeface="Times New Roman" panose="02020603050405020304" pitchFamily="18" charset="0"/>
              <a:cs typeface="Times New Roman" panose="02020603050405020304" pitchFamily="18" charset="0"/>
            </a:rPr>
            <a:t>Student</a:t>
          </a:r>
        </a:p>
      </dgm:t>
    </dgm:pt>
    <dgm:pt modelId="{7BA20CD4-93A1-F04A-8FE8-95223A4AE3CE}" type="sibTrans" cxnId="{B106D7A4-BBE3-DD41-A61D-92B91CE6DA8E}">
      <dgm:prSet/>
      <dgm:spPr/>
      <dgm:t>
        <a:bodyPr/>
        <a:lstStyle/>
        <a:p>
          <a:endParaRPr lang="en-US"/>
        </a:p>
      </dgm:t>
    </dgm:pt>
    <dgm:pt modelId="{10A16C8C-B10F-7545-B0EB-C6107BD06448}" type="parTrans" cxnId="{B106D7A4-BBE3-DD41-A61D-92B91CE6DA8E}">
      <dgm:prSet/>
      <dgm:spPr/>
      <dgm:t>
        <a:bodyPr/>
        <a:lstStyle/>
        <a:p>
          <a:endParaRPr lang="en-US"/>
        </a:p>
      </dgm:t>
    </dgm:pt>
    <dgm:pt modelId="{5A98DC9E-0CF7-F14F-9560-0523339813A9}" type="pres">
      <dgm:prSet presAssocID="{DC2F1FA6-153A-654D-A337-8E5072E1DE4E}" presName="Name0" presStyleCnt="0">
        <dgm:presLayoutVars>
          <dgm:orgChart val="1"/>
          <dgm:chPref val="1"/>
          <dgm:dir/>
          <dgm:animOne val="branch"/>
          <dgm:animLvl val="lvl"/>
          <dgm:resizeHandles/>
        </dgm:presLayoutVars>
      </dgm:prSet>
      <dgm:spPr/>
    </dgm:pt>
    <dgm:pt modelId="{00C59C60-225C-4C48-977C-D3CDFF2066BC}" type="pres">
      <dgm:prSet presAssocID="{445CFAD4-6003-774D-BE0C-F6A4524C8D8A}" presName="hierRoot1" presStyleCnt="0">
        <dgm:presLayoutVars>
          <dgm:hierBranch val="init"/>
        </dgm:presLayoutVars>
      </dgm:prSet>
      <dgm:spPr/>
    </dgm:pt>
    <dgm:pt modelId="{0E545D2F-CB76-F046-B62D-7334E94900C0}" type="pres">
      <dgm:prSet presAssocID="{445CFAD4-6003-774D-BE0C-F6A4524C8D8A}" presName="rootComposite1" presStyleCnt="0"/>
      <dgm:spPr/>
    </dgm:pt>
    <dgm:pt modelId="{B7D46661-11AE-1643-91B3-CF701DFF4C1B}" type="pres">
      <dgm:prSet presAssocID="{445CFAD4-6003-774D-BE0C-F6A4524C8D8A}" presName="rootText1" presStyleLbl="alignAcc1" presStyleIdx="0" presStyleCnt="0" custLinFactNeighborX="-29785">
        <dgm:presLayoutVars>
          <dgm:chPref val="3"/>
        </dgm:presLayoutVars>
      </dgm:prSet>
      <dgm:spPr/>
    </dgm:pt>
    <dgm:pt modelId="{9C44C4DA-3B71-8A4B-AFF2-143393BE7839}" type="pres">
      <dgm:prSet presAssocID="{445CFAD4-6003-774D-BE0C-F6A4524C8D8A}" presName="topArc1" presStyleLbl="parChTrans1D1" presStyleIdx="0" presStyleCnt="8"/>
      <dgm:spPr>
        <a:ln w="28575">
          <a:solidFill>
            <a:schemeClr val="accent1"/>
          </a:solidFill>
        </a:ln>
      </dgm:spPr>
    </dgm:pt>
    <dgm:pt modelId="{164E2289-24E8-E840-9881-22F5ECBC70B0}" type="pres">
      <dgm:prSet presAssocID="{445CFAD4-6003-774D-BE0C-F6A4524C8D8A}" presName="bottomArc1" presStyleLbl="parChTrans1D1" presStyleIdx="1" presStyleCnt="8"/>
      <dgm:spPr>
        <a:ln w="28575">
          <a:solidFill>
            <a:schemeClr val="accent1"/>
          </a:solidFill>
        </a:ln>
      </dgm:spPr>
    </dgm:pt>
    <dgm:pt modelId="{D742A6F2-C01E-4D47-80F6-F51E63C1DF20}" type="pres">
      <dgm:prSet presAssocID="{445CFAD4-6003-774D-BE0C-F6A4524C8D8A}" presName="topConnNode1" presStyleLbl="node1" presStyleIdx="0" presStyleCnt="0"/>
      <dgm:spPr/>
    </dgm:pt>
    <dgm:pt modelId="{450DAB3B-8722-894E-A339-92EE44C54390}" type="pres">
      <dgm:prSet presAssocID="{445CFAD4-6003-774D-BE0C-F6A4524C8D8A}" presName="hierChild2" presStyleCnt="0"/>
      <dgm:spPr/>
    </dgm:pt>
    <dgm:pt modelId="{22D86D2F-6B87-F44D-B49E-C2A1D2E952D5}" type="pres">
      <dgm:prSet presAssocID="{632A081F-4EF4-004B-88C6-DCCB70A460B7}" presName="Name28" presStyleLbl="parChTrans1D2" presStyleIdx="0" presStyleCnt="3"/>
      <dgm:spPr/>
    </dgm:pt>
    <dgm:pt modelId="{C825D689-E3BA-CE46-9537-EB3D2FBFB2AC}" type="pres">
      <dgm:prSet presAssocID="{2B78EF93-F1F2-6D47-8652-13529F7AAAD6}" presName="hierRoot2" presStyleCnt="0">
        <dgm:presLayoutVars>
          <dgm:hierBranch val="init"/>
        </dgm:presLayoutVars>
      </dgm:prSet>
      <dgm:spPr/>
    </dgm:pt>
    <dgm:pt modelId="{8B537C33-2C82-CB4C-889F-8FE1480F1F9E}" type="pres">
      <dgm:prSet presAssocID="{2B78EF93-F1F2-6D47-8652-13529F7AAAD6}" presName="rootComposite2" presStyleCnt="0"/>
      <dgm:spPr/>
    </dgm:pt>
    <dgm:pt modelId="{D2B912AF-4812-5349-8821-70D0ED6ED935}" type="pres">
      <dgm:prSet presAssocID="{2B78EF93-F1F2-6D47-8652-13529F7AAAD6}" presName="rootText2" presStyleLbl="alignAcc1" presStyleIdx="0" presStyleCnt="0">
        <dgm:presLayoutVars>
          <dgm:chPref val="3"/>
        </dgm:presLayoutVars>
      </dgm:prSet>
      <dgm:spPr/>
    </dgm:pt>
    <dgm:pt modelId="{F74C7274-0B39-6746-A459-60294D333096}" type="pres">
      <dgm:prSet presAssocID="{2B78EF93-F1F2-6D47-8652-13529F7AAAD6}" presName="topArc2" presStyleLbl="parChTrans1D1" presStyleIdx="2" presStyleCnt="8"/>
      <dgm:spPr>
        <a:ln w="28575">
          <a:solidFill>
            <a:schemeClr val="accent1"/>
          </a:solidFill>
        </a:ln>
      </dgm:spPr>
    </dgm:pt>
    <dgm:pt modelId="{32E464AD-4A9C-F440-AC04-12EBBCB943C8}" type="pres">
      <dgm:prSet presAssocID="{2B78EF93-F1F2-6D47-8652-13529F7AAAD6}" presName="bottomArc2" presStyleLbl="parChTrans1D1" presStyleIdx="3" presStyleCnt="8"/>
      <dgm:spPr>
        <a:ln w="28575">
          <a:solidFill>
            <a:schemeClr val="accent1"/>
          </a:solidFill>
        </a:ln>
      </dgm:spPr>
    </dgm:pt>
    <dgm:pt modelId="{9F9F4D82-D795-AB4B-956E-C4B11B20A727}" type="pres">
      <dgm:prSet presAssocID="{2B78EF93-F1F2-6D47-8652-13529F7AAAD6}" presName="topConnNode2" presStyleLbl="node2" presStyleIdx="0" presStyleCnt="0"/>
      <dgm:spPr/>
    </dgm:pt>
    <dgm:pt modelId="{CB46FF3C-A088-B540-9869-4837DB519630}" type="pres">
      <dgm:prSet presAssocID="{2B78EF93-F1F2-6D47-8652-13529F7AAAD6}" presName="hierChild4" presStyleCnt="0"/>
      <dgm:spPr/>
    </dgm:pt>
    <dgm:pt modelId="{68257AB0-AF48-C44E-B995-47E7CC7C5B0B}" type="pres">
      <dgm:prSet presAssocID="{2B78EF93-F1F2-6D47-8652-13529F7AAAD6}" presName="hierChild5" presStyleCnt="0"/>
      <dgm:spPr/>
    </dgm:pt>
    <dgm:pt modelId="{C6E0BE7C-E333-4E42-94F3-563E1D703B5A}" type="pres">
      <dgm:prSet presAssocID="{D0330F10-0246-4B4A-BFC8-DE8BA6D0932F}" presName="Name28" presStyleLbl="parChTrans1D2" presStyleIdx="1" presStyleCnt="3"/>
      <dgm:spPr/>
    </dgm:pt>
    <dgm:pt modelId="{1ABF4A2C-54B7-7F4E-8815-23228C195771}" type="pres">
      <dgm:prSet presAssocID="{3ECCAA91-F0F5-504C-AA0D-1530B1E1D90B}" presName="hierRoot2" presStyleCnt="0">
        <dgm:presLayoutVars>
          <dgm:hierBranch val="init"/>
        </dgm:presLayoutVars>
      </dgm:prSet>
      <dgm:spPr/>
    </dgm:pt>
    <dgm:pt modelId="{2AD00FA8-87F8-7D4B-8E78-ECFCD800CC9E}" type="pres">
      <dgm:prSet presAssocID="{3ECCAA91-F0F5-504C-AA0D-1530B1E1D90B}" presName="rootComposite2" presStyleCnt="0"/>
      <dgm:spPr/>
    </dgm:pt>
    <dgm:pt modelId="{1C8647C2-940B-9F42-A0FF-6FC3A00D3D8F}" type="pres">
      <dgm:prSet presAssocID="{3ECCAA91-F0F5-504C-AA0D-1530B1E1D90B}" presName="rootText2" presStyleLbl="alignAcc1" presStyleIdx="0" presStyleCnt="0" custLinFactNeighborX="-29777">
        <dgm:presLayoutVars>
          <dgm:chPref val="3"/>
        </dgm:presLayoutVars>
      </dgm:prSet>
      <dgm:spPr/>
    </dgm:pt>
    <dgm:pt modelId="{2A17315A-5170-4040-99E8-7E5449B2F7C3}" type="pres">
      <dgm:prSet presAssocID="{3ECCAA91-F0F5-504C-AA0D-1530B1E1D90B}" presName="topArc2" presStyleLbl="parChTrans1D1" presStyleIdx="4" presStyleCnt="8"/>
      <dgm:spPr>
        <a:ln w="28575">
          <a:solidFill>
            <a:schemeClr val="accent1"/>
          </a:solidFill>
        </a:ln>
      </dgm:spPr>
    </dgm:pt>
    <dgm:pt modelId="{C707C69B-59F6-C248-8ACE-FFA69D5732A3}" type="pres">
      <dgm:prSet presAssocID="{3ECCAA91-F0F5-504C-AA0D-1530B1E1D90B}" presName="bottomArc2" presStyleLbl="parChTrans1D1" presStyleIdx="5" presStyleCnt="8"/>
      <dgm:spPr>
        <a:ln w="28575">
          <a:solidFill>
            <a:schemeClr val="accent1"/>
          </a:solidFill>
        </a:ln>
      </dgm:spPr>
    </dgm:pt>
    <dgm:pt modelId="{3CE289B4-ED2D-1D43-AFD7-B712BEB21C10}" type="pres">
      <dgm:prSet presAssocID="{3ECCAA91-F0F5-504C-AA0D-1530B1E1D90B}" presName="topConnNode2" presStyleLbl="node2" presStyleIdx="0" presStyleCnt="0"/>
      <dgm:spPr/>
    </dgm:pt>
    <dgm:pt modelId="{20DE362F-6835-E341-8ABD-F6E343BB871A}" type="pres">
      <dgm:prSet presAssocID="{3ECCAA91-F0F5-504C-AA0D-1530B1E1D90B}" presName="hierChild4" presStyleCnt="0"/>
      <dgm:spPr/>
    </dgm:pt>
    <dgm:pt modelId="{7A615FA1-23E5-BA43-93AC-BC38DACD1873}" type="pres">
      <dgm:prSet presAssocID="{3ECCAA91-F0F5-504C-AA0D-1530B1E1D90B}" presName="hierChild5" presStyleCnt="0"/>
      <dgm:spPr/>
    </dgm:pt>
    <dgm:pt modelId="{D1CDE835-ED42-7844-818E-9C5617A02677}" type="pres">
      <dgm:prSet presAssocID="{2760298A-36BA-BE41-9173-EBF95F71B767}" presName="Name28" presStyleLbl="parChTrans1D2" presStyleIdx="2" presStyleCnt="3"/>
      <dgm:spPr/>
    </dgm:pt>
    <dgm:pt modelId="{CFBB1CD4-BF5E-264F-A01D-8FA93A18B7DA}" type="pres">
      <dgm:prSet presAssocID="{23115F60-8BFD-3E4D-8C0B-4CE97E6C421F}" presName="hierRoot2" presStyleCnt="0">
        <dgm:presLayoutVars>
          <dgm:hierBranch val="init"/>
        </dgm:presLayoutVars>
      </dgm:prSet>
      <dgm:spPr/>
    </dgm:pt>
    <dgm:pt modelId="{ECBCA53E-8E8C-EB41-9DA2-1ACAD12C5A7E}" type="pres">
      <dgm:prSet presAssocID="{23115F60-8BFD-3E4D-8C0B-4CE97E6C421F}" presName="rootComposite2" presStyleCnt="0"/>
      <dgm:spPr/>
    </dgm:pt>
    <dgm:pt modelId="{9DD559D2-46FD-8741-8C54-9B4FDC094FDB}" type="pres">
      <dgm:prSet presAssocID="{23115F60-8BFD-3E4D-8C0B-4CE97E6C421F}" presName="rootText2" presStyleLbl="alignAcc1" presStyleIdx="0" presStyleCnt="0" custLinFactNeighborX="-62144">
        <dgm:presLayoutVars>
          <dgm:chPref val="3"/>
        </dgm:presLayoutVars>
      </dgm:prSet>
      <dgm:spPr/>
    </dgm:pt>
    <dgm:pt modelId="{198CE484-65A6-5D45-8760-5F68EFA60F7A}" type="pres">
      <dgm:prSet presAssocID="{23115F60-8BFD-3E4D-8C0B-4CE97E6C421F}" presName="topArc2" presStyleLbl="parChTrans1D1" presStyleIdx="6" presStyleCnt="8"/>
      <dgm:spPr>
        <a:ln w="28575">
          <a:solidFill>
            <a:schemeClr val="accent1"/>
          </a:solidFill>
        </a:ln>
      </dgm:spPr>
    </dgm:pt>
    <dgm:pt modelId="{D64EC148-6EE3-B946-966F-F32C855BFFF4}" type="pres">
      <dgm:prSet presAssocID="{23115F60-8BFD-3E4D-8C0B-4CE97E6C421F}" presName="bottomArc2" presStyleLbl="parChTrans1D1" presStyleIdx="7" presStyleCnt="8"/>
      <dgm:spPr>
        <a:ln w="28575">
          <a:solidFill>
            <a:schemeClr val="accent1"/>
          </a:solidFill>
        </a:ln>
      </dgm:spPr>
    </dgm:pt>
    <dgm:pt modelId="{4CCE04E9-9329-CA49-9FC1-3F93F55392F5}" type="pres">
      <dgm:prSet presAssocID="{23115F60-8BFD-3E4D-8C0B-4CE97E6C421F}" presName="topConnNode2" presStyleLbl="node2" presStyleIdx="0" presStyleCnt="0"/>
      <dgm:spPr/>
    </dgm:pt>
    <dgm:pt modelId="{9AE1C6BB-9F34-5C4B-BDB4-08FBAC329F39}" type="pres">
      <dgm:prSet presAssocID="{23115F60-8BFD-3E4D-8C0B-4CE97E6C421F}" presName="hierChild4" presStyleCnt="0"/>
      <dgm:spPr/>
    </dgm:pt>
    <dgm:pt modelId="{B085C657-9492-3E41-85CD-D78E0D1FCD9E}" type="pres">
      <dgm:prSet presAssocID="{23115F60-8BFD-3E4D-8C0B-4CE97E6C421F}" presName="hierChild5" presStyleCnt="0"/>
      <dgm:spPr/>
    </dgm:pt>
    <dgm:pt modelId="{30A14298-D824-CB4F-B8DC-57CA44DC9B1F}" type="pres">
      <dgm:prSet presAssocID="{445CFAD4-6003-774D-BE0C-F6A4524C8D8A}" presName="hierChild3" presStyleCnt="0"/>
      <dgm:spPr/>
    </dgm:pt>
  </dgm:ptLst>
  <dgm:cxnLst>
    <dgm:cxn modelId="{23248608-4023-FA4B-A12F-18C7E76EE69D}" type="presOf" srcId="{632A081F-4EF4-004B-88C6-DCCB70A460B7}" destId="{22D86D2F-6B87-F44D-B49E-C2A1D2E952D5}" srcOrd="0" destOrd="0" presId="urn:microsoft.com/office/officeart/2008/layout/HalfCircleOrganizationChart"/>
    <dgm:cxn modelId="{7E05CC27-6C10-5448-8E5F-864CEB1CE5C9}" type="presOf" srcId="{2760298A-36BA-BE41-9173-EBF95F71B767}" destId="{D1CDE835-ED42-7844-818E-9C5617A02677}" srcOrd="0" destOrd="0" presId="urn:microsoft.com/office/officeart/2008/layout/HalfCircleOrganizationChart"/>
    <dgm:cxn modelId="{BE464237-C220-1A40-BFD1-E5AE67D777BB}" type="presOf" srcId="{445CFAD4-6003-774D-BE0C-F6A4524C8D8A}" destId="{D742A6F2-C01E-4D47-80F6-F51E63C1DF20}" srcOrd="1" destOrd="0" presId="urn:microsoft.com/office/officeart/2008/layout/HalfCircleOrganizationChart"/>
    <dgm:cxn modelId="{A7A5895C-643F-484A-B9DA-9AC4E6AB2B0A}" type="presOf" srcId="{D0330F10-0246-4B4A-BFC8-DE8BA6D0932F}" destId="{C6E0BE7C-E333-4E42-94F3-563E1D703B5A}" srcOrd="0" destOrd="0" presId="urn:microsoft.com/office/officeart/2008/layout/HalfCircleOrganizationChart"/>
    <dgm:cxn modelId="{47D98853-69FE-DF4B-9460-C4579704F793}" type="presOf" srcId="{445CFAD4-6003-774D-BE0C-F6A4524C8D8A}" destId="{B7D46661-11AE-1643-91B3-CF701DFF4C1B}" srcOrd="0" destOrd="0" presId="urn:microsoft.com/office/officeart/2008/layout/HalfCircleOrganizationChart"/>
    <dgm:cxn modelId="{98C19458-7DC1-EB40-A8DA-370FC8EBD226}" type="presOf" srcId="{DC2F1FA6-153A-654D-A337-8E5072E1DE4E}" destId="{5A98DC9E-0CF7-F14F-9560-0523339813A9}" srcOrd="0" destOrd="0" presId="urn:microsoft.com/office/officeart/2008/layout/HalfCircleOrganizationChart"/>
    <dgm:cxn modelId="{67B57D7E-AC51-3141-B3E0-7B4DDEAF1E48}" type="presOf" srcId="{3ECCAA91-F0F5-504C-AA0D-1530B1E1D90B}" destId="{1C8647C2-940B-9F42-A0FF-6FC3A00D3D8F}" srcOrd="0" destOrd="0" presId="urn:microsoft.com/office/officeart/2008/layout/HalfCircleOrganizationChart"/>
    <dgm:cxn modelId="{CE7E5184-FDFB-8248-BF4B-56C5E7E4D7F9}" type="presOf" srcId="{2B78EF93-F1F2-6D47-8652-13529F7AAAD6}" destId="{D2B912AF-4812-5349-8821-70D0ED6ED935}" srcOrd="0" destOrd="0" presId="urn:microsoft.com/office/officeart/2008/layout/HalfCircleOrganizationChart"/>
    <dgm:cxn modelId="{AA348292-0EF2-D744-A74E-11BDF0407836}" srcId="{445CFAD4-6003-774D-BE0C-F6A4524C8D8A}" destId="{23115F60-8BFD-3E4D-8C0B-4CE97E6C421F}" srcOrd="2" destOrd="0" parTransId="{2760298A-36BA-BE41-9173-EBF95F71B767}" sibTransId="{AB358A88-CFF7-EA4D-A503-185323ED5B5C}"/>
    <dgm:cxn modelId="{C7AD2796-BC39-6947-A4B0-E53A3DD41F5C}" srcId="{445CFAD4-6003-774D-BE0C-F6A4524C8D8A}" destId="{3ECCAA91-F0F5-504C-AA0D-1530B1E1D90B}" srcOrd="1" destOrd="0" parTransId="{D0330F10-0246-4B4A-BFC8-DE8BA6D0932F}" sibTransId="{86028B37-989C-7146-874F-EBB2B72E7312}"/>
    <dgm:cxn modelId="{B106D7A4-BBE3-DD41-A61D-92B91CE6DA8E}" srcId="{DC2F1FA6-153A-654D-A337-8E5072E1DE4E}" destId="{445CFAD4-6003-774D-BE0C-F6A4524C8D8A}" srcOrd="0" destOrd="0" parTransId="{10A16C8C-B10F-7545-B0EB-C6107BD06448}" sibTransId="{7BA20CD4-93A1-F04A-8FE8-95223A4AE3CE}"/>
    <dgm:cxn modelId="{26D612B7-2D16-7246-A334-9DC2CA91DED3}" type="presOf" srcId="{2B78EF93-F1F2-6D47-8652-13529F7AAAD6}" destId="{9F9F4D82-D795-AB4B-956E-C4B11B20A727}" srcOrd="1" destOrd="0" presId="urn:microsoft.com/office/officeart/2008/layout/HalfCircleOrganizationChart"/>
    <dgm:cxn modelId="{277326BB-86FC-FC44-A640-E143D3687C06}" type="presOf" srcId="{3ECCAA91-F0F5-504C-AA0D-1530B1E1D90B}" destId="{3CE289B4-ED2D-1D43-AFD7-B712BEB21C10}" srcOrd="1" destOrd="0" presId="urn:microsoft.com/office/officeart/2008/layout/HalfCircleOrganizationChart"/>
    <dgm:cxn modelId="{D4E6A8C7-CD51-CF45-8B39-83BF383479AB}" type="presOf" srcId="{23115F60-8BFD-3E4D-8C0B-4CE97E6C421F}" destId="{4CCE04E9-9329-CA49-9FC1-3F93F55392F5}" srcOrd="1" destOrd="0" presId="urn:microsoft.com/office/officeart/2008/layout/HalfCircleOrganizationChart"/>
    <dgm:cxn modelId="{560E2AD2-4091-9D4D-9A9D-61DE0DB04CEE}" srcId="{445CFAD4-6003-774D-BE0C-F6A4524C8D8A}" destId="{2B78EF93-F1F2-6D47-8652-13529F7AAAD6}" srcOrd="0" destOrd="0" parTransId="{632A081F-4EF4-004B-88C6-DCCB70A460B7}" sibTransId="{8BEFA84D-2247-364E-9E22-695851BB0B92}"/>
    <dgm:cxn modelId="{4C3A7FF7-E3C6-0947-9008-DAFF612D4D29}" type="presOf" srcId="{23115F60-8BFD-3E4D-8C0B-4CE97E6C421F}" destId="{9DD559D2-46FD-8741-8C54-9B4FDC094FDB}" srcOrd="0" destOrd="0" presId="urn:microsoft.com/office/officeart/2008/layout/HalfCircleOrganizationChart"/>
    <dgm:cxn modelId="{7D4C3018-990E-4A47-A3A8-843320AFBA0E}" type="presParOf" srcId="{5A98DC9E-0CF7-F14F-9560-0523339813A9}" destId="{00C59C60-225C-4C48-977C-D3CDFF2066BC}" srcOrd="0" destOrd="0" presId="urn:microsoft.com/office/officeart/2008/layout/HalfCircleOrganizationChart"/>
    <dgm:cxn modelId="{1C503460-CE32-6246-B8E2-BB72EDA2FF83}" type="presParOf" srcId="{00C59C60-225C-4C48-977C-D3CDFF2066BC}" destId="{0E545D2F-CB76-F046-B62D-7334E94900C0}" srcOrd="0" destOrd="0" presId="urn:microsoft.com/office/officeart/2008/layout/HalfCircleOrganizationChart"/>
    <dgm:cxn modelId="{F459CE4B-A874-3546-BF01-6892C01C705B}" type="presParOf" srcId="{0E545D2F-CB76-F046-B62D-7334E94900C0}" destId="{B7D46661-11AE-1643-91B3-CF701DFF4C1B}" srcOrd="0" destOrd="0" presId="urn:microsoft.com/office/officeart/2008/layout/HalfCircleOrganizationChart"/>
    <dgm:cxn modelId="{4DB58743-97EA-734C-9702-81C38DE8E723}" type="presParOf" srcId="{0E545D2F-CB76-F046-B62D-7334E94900C0}" destId="{9C44C4DA-3B71-8A4B-AFF2-143393BE7839}" srcOrd="1" destOrd="0" presId="urn:microsoft.com/office/officeart/2008/layout/HalfCircleOrganizationChart"/>
    <dgm:cxn modelId="{26E5A974-11BD-3844-9B59-22D99A3E2979}" type="presParOf" srcId="{0E545D2F-CB76-F046-B62D-7334E94900C0}" destId="{164E2289-24E8-E840-9881-22F5ECBC70B0}" srcOrd="2" destOrd="0" presId="urn:microsoft.com/office/officeart/2008/layout/HalfCircleOrganizationChart"/>
    <dgm:cxn modelId="{7980AE08-C93B-F04E-9C32-3BD936C14229}" type="presParOf" srcId="{0E545D2F-CB76-F046-B62D-7334E94900C0}" destId="{D742A6F2-C01E-4D47-80F6-F51E63C1DF20}" srcOrd="3" destOrd="0" presId="urn:microsoft.com/office/officeart/2008/layout/HalfCircleOrganizationChart"/>
    <dgm:cxn modelId="{DFDB0A01-6715-CC42-B263-C7FE61003FE8}" type="presParOf" srcId="{00C59C60-225C-4C48-977C-D3CDFF2066BC}" destId="{450DAB3B-8722-894E-A339-92EE44C54390}" srcOrd="1" destOrd="0" presId="urn:microsoft.com/office/officeart/2008/layout/HalfCircleOrganizationChart"/>
    <dgm:cxn modelId="{5DC92352-C744-E643-8733-40689A148D0F}" type="presParOf" srcId="{450DAB3B-8722-894E-A339-92EE44C54390}" destId="{22D86D2F-6B87-F44D-B49E-C2A1D2E952D5}" srcOrd="0" destOrd="0" presId="urn:microsoft.com/office/officeart/2008/layout/HalfCircleOrganizationChart"/>
    <dgm:cxn modelId="{1F2FDDE4-B897-1848-A3E0-8FD51566748A}" type="presParOf" srcId="{450DAB3B-8722-894E-A339-92EE44C54390}" destId="{C825D689-E3BA-CE46-9537-EB3D2FBFB2AC}" srcOrd="1" destOrd="0" presId="urn:microsoft.com/office/officeart/2008/layout/HalfCircleOrganizationChart"/>
    <dgm:cxn modelId="{3D0AFD7A-DB5A-384C-9708-8B16DF4A7B41}" type="presParOf" srcId="{C825D689-E3BA-CE46-9537-EB3D2FBFB2AC}" destId="{8B537C33-2C82-CB4C-889F-8FE1480F1F9E}" srcOrd="0" destOrd="0" presId="urn:microsoft.com/office/officeart/2008/layout/HalfCircleOrganizationChart"/>
    <dgm:cxn modelId="{4DE92AC4-193D-104B-9751-E2F7E8AE7FF8}" type="presParOf" srcId="{8B537C33-2C82-CB4C-889F-8FE1480F1F9E}" destId="{D2B912AF-4812-5349-8821-70D0ED6ED935}" srcOrd="0" destOrd="0" presId="urn:microsoft.com/office/officeart/2008/layout/HalfCircleOrganizationChart"/>
    <dgm:cxn modelId="{899A7560-075F-934F-AFD7-095B6B533AEE}" type="presParOf" srcId="{8B537C33-2C82-CB4C-889F-8FE1480F1F9E}" destId="{F74C7274-0B39-6746-A459-60294D333096}" srcOrd="1" destOrd="0" presId="urn:microsoft.com/office/officeart/2008/layout/HalfCircleOrganizationChart"/>
    <dgm:cxn modelId="{913397FF-077C-B84B-A7FE-C44CBC5C3011}" type="presParOf" srcId="{8B537C33-2C82-CB4C-889F-8FE1480F1F9E}" destId="{32E464AD-4A9C-F440-AC04-12EBBCB943C8}" srcOrd="2" destOrd="0" presId="urn:microsoft.com/office/officeart/2008/layout/HalfCircleOrganizationChart"/>
    <dgm:cxn modelId="{F9409173-57CA-BE4C-AC92-314411423ADE}" type="presParOf" srcId="{8B537C33-2C82-CB4C-889F-8FE1480F1F9E}" destId="{9F9F4D82-D795-AB4B-956E-C4B11B20A727}" srcOrd="3" destOrd="0" presId="urn:microsoft.com/office/officeart/2008/layout/HalfCircleOrganizationChart"/>
    <dgm:cxn modelId="{033DA9C9-CBBF-1D47-BC5B-EF65EDFCA23B}" type="presParOf" srcId="{C825D689-E3BA-CE46-9537-EB3D2FBFB2AC}" destId="{CB46FF3C-A088-B540-9869-4837DB519630}" srcOrd="1" destOrd="0" presId="urn:microsoft.com/office/officeart/2008/layout/HalfCircleOrganizationChart"/>
    <dgm:cxn modelId="{8BCB6010-269C-8243-A2A5-E604F8EC415B}" type="presParOf" srcId="{C825D689-E3BA-CE46-9537-EB3D2FBFB2AC}" destId="{68257AB0-AF48-C44E-B995-47E7CC7C5B0B}" srcOrd="2" destOrd="0" presId="urn:microsoft.com/office/officeart/2008/layout/HalfCircleOrganizationChart"/>
    <dgm:cxn modelId="{83A860FB-8436-E945-AB31-AC2269BD1422}" type="presParOf" srcId="{450DAB3B-8722-894E-A339-92EE44C54390}" destId="{C6E0BE7C-E333-4E42-94F3-563E1D703B5A}" srcOrd="2" destOrd="0" presId="urn:microsoft.com/office/officeart/2008/layout/HalfCircleOrganizationChart"/>
    <dgm:cxn modelId="{CD25C0B7-2016-B54B-A816-641C55251162}" type="presParOf" srcId="{450DAB3B-8722-894E-A339-92EE44C54390}" destId="{1ABF4A2C-54B7-7F4E-8815-23228C195771}" srcOrd="3" destOrd="0" presId="urn:microsoft.com/office/officeart/2008/layout/HalfCircleOrganizationChart"/>
    <dgm:cxn modelId="{5F1064A9-2141-C94C-9136-E4CB66DCC684}" type="presParOf" srcId="{1ABF4A2C-54B7-7F4E-8815-23228C195771}" destId="{2AD00FA8-87F8-7D4B-8E78-ECFCD800CC9E}" srcOrd="0" destOrd="0" presId="urn:microsoft.com/office/officeart/2008/layout/HalfCircleOrganizationChart"/>
    <dgm:cxn modelId="{3857DFF5-631E-0946-840D-0B388724B162}" type="presParOf" srcId="{2AD00FA8-87F8-7D4B-8E78-ECFCD800CC9E}" destId="{1C8647C2-940B-9F42-A0FF-6FC3A00D3D8F}" srcOrd="0" destOrd="0" presId="urn:microsoft.com/office/officeart/2008/layout/HalfCircleOrganizationChart"/>
    <dgm:cxn modelId="{0815361A-BA2D-214D-8E5D-1D358DCE71F8}" type="presParOf" srcId="{2AD00FA8-87F8-7D4B-8E78-ECFCD800CC9E}" destId="{2A17315A-5170-4040-99E8-7E5449B2F7C3}" srcOrd="1" destOrd="0" presId="urn:microsoft.com/office/officeart/2008/layout/HalfCircleOrganizationChart"/>
    <dgm:cxn modelId="{A435B0D1-8B32-2A43-B573-C9E4FDF84688}" type="presParOf" srcId="{2AD00FA8-87F8-7D4B-8E78-ECFCD800CC9E}" destId="{C707C69B-59F6-C248-8ACE-FFA69D5732A3}" srcOrd="2" destOrd="0" presId="urn:microsoft.com/office/officeart/2008/layout/HalfCircleOrganizationChart"/>
    <dgm:cxn modelId="{D7C7EC02-59DF-F142-829E-D6D389D32A02}" type="presParOf" srcId="{2AD00FA8-87F8-7D4B-8E78-ECFCD800CC9E}" destId="{3CE289B4-ED2D-1D43-AFD7-B712BEB21C10}" srcOrd="3" destOrd="0" presId="urn:microsoft.com/office/officeart/2008/layout/HalfCircleOrganizationChart"/>
    <dgm:cxn modelId="{DDF2D719-B5F5-F843-8027-33509524955F}" type="presParOf" srcId="{1ABF4A2C-54B7-7F4E-8815-23228C195771}" destId="{20DE362F-6835-E341-8ABD-F6E343BB871A}" srcOrd="1" destOrd="0" presId="urn:microsoft.com/office/officeart/2008/layout/HalfCircleOrganizationChart"/>
    <dgm:cxn modelId="{D3F747E9-CE32-5448-90EC-BA456E12E659}" type="presParOf" srcId="{1ABF4A2C-54B7-7F4E-8815-23228C195771}" destId="{7A615FA1-23E5-BA43-93AC-BC38DACD1873}" srcOrd="2" destOrd="0" presId="urn:microsoft.com/office/officeart/2008/layout/HalfCircleOrganizationChart"/>
    <dgm:cxn modelId="{F32B19D4-4460-4E4A-8EA0-C70643A134FF}" type="presParOf" srcId="{450DAB3B-8722-894E-A339-92EE44C54390}" destId="{D1CDE835-ED42-7844-818E-9C5617A02677}" srcOrd="4" destOrd="0" presId="urn:microsoft.com/office/officeart/2008/layout/HalfCircleOrganizationChart"/>
    <dgm:cxn modelId="{68FF4ABD-82CB-8F42-AB1E-D050F710CEAE}" type="presParOf" srcId="{450DAB3B-8722-894E-A339-92EE44C54390}" destId="{CFBB1CD4-BF5E-264F-A01D-8FA93A18B7DA}" srcOrd="5" destOrd="0" presId="urn:microsoft.com/office/officeart/2008/layout/HalfCircleOrganizationChart"/>
    <dgm:cxn modelId="{F5C1C080-EE02-994A-A823-05D6F149B90D}" type="presParOf" srcId="{CFBB1CD4-BF5E-264F-A01D-8FA93A18B7DA}" destId="{ECBCA53E-8E8C-EB41-9DA2-1ACAD12C5A7E}" srcOrd="0" destOrd="0" presId="urn:microsoft.com/office/officeart/2008/layout/HalfCircleOrganizationChart"/>
    <dgm:cxn modelId="{0BB35042-81A8-D04B-8383-B99EFE1303EA}" type="presParOf" srcId="{ECBCA53E-8E8C-EB41-9DA2-1ACAD12C5A7E}" destId="{9DD559D2-46FD-8741-8C54-9B4FDC094FDB}" srcOrd="0" destOrd="0" presId="urn:microsoft.com/office/officeart/2008/layout/HalfCircleOrganizationChart"/>
    <dgm:cxn modelId="{249C9FC7-F0DD-DD47-BE35-518E96A591F7}" type="presParOf" srcId="{ECBCA53E-8E8C-EB41-9DA2-1ACAD12C5A7E}" destId="{198CE484-65A6-5D45-8760-5F68EFA60F7A}" srcOrd="1" destOrd="0" presId="urn:microsoft.com/office/officeart/2008/layout/HalfCircleOrganizationChart"/>
    <dgm:cxn modelId="{97183A13-A4EA-0D4F-9A19-C056E9D67E14}" type="presParOf" srcId="{ECBCA53E-8E8C-EB41-9DA2-1ACAD12C5A7E}" destId="{D64EC148-6EE3-B946-966F-F32C855BFFF4}" srcOrd="2" destOrd="0" presId="urn:microsoft.com/office/officeart/2008/layout/HalfCircleOrganizationChart"/>
    <dgm:cxn modelId="{EBC6B4A7-905E-3E45-B710-288A926AB298}" type="presParOf" srcId="{ECBCA53E-8E8C-EB41-9DA2-1ACAD12C5A7E}" destId="{4CCE04E9-9329-CA49-9FC1-3F93F55392F5}" srcOrd="3" destOrd="0" presId="urn:microsoft.com/office/officeart/2008/layout/HalfCircleOrganizationChart"/>
    <dgm:cxn modelId="{8FDD01C7-6CCC-E84A-92D3-ED0770BBEC53}" type="presParOf" srcId="{CFBB1CD4-BF5E-264F-A01D-8FA93A18B7DA}" destId="{9AE1C6BB-9F34-5C4B-BDB4-08FBAC329F39}" srcOrd="1" destOrd="0" presId="urn:microsoft.com/office/officeart/2008/layout/HalfCircleOrganizationChart"/>
    <dgm:cxn modelId="{7EA720A1-C7D8-2841-97C3-B5C1C2601A2E}" type="presParOf" srcId="{CFBB1CD4-BF5E-264F-A01D-8FA93A18B7DA}" destId="{B085C657-9492-3E41-85CD-D78E0D1FCD9E}" srcOrd="2" destOrd="0" presId="urn:microsoft.com/office/officeart/2008/layout/HalfCircleOrganizationChart"/>
    <dgm:cxn modelId="{114A825F-98EF-514F-8BBA-AF2F31FC2E17}" type="presParOf" srcId="{00C59C60-225C-4C48-977C-D3CDFF2066BC}" destId="{30A14298-D824-CB4F-B8DC-57CA44DC9B1F}" srcOrd="2" destOrd="0" presId="urn:microsoft.com/office/officeart/2008/layout/HalfCircleOrganizationChar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AC641795-AF8B-324D-82D3-1AC56CBFA074}" type="doc">
      <dgm:prSet loTypeId="urn:microsoft.com/office/officeart/2005/8/layout/vProcess5" loCatId="" qsTypeId="urn:microsoft.com/office/officeart/2005/8/quickstyle/simple4" qsCatId="simple" csTypeId="urn:microsoft.com/office/officeart/2005/8/colors/accent1_2" csCatId="accent1" phldr="1"/>
      <dgm:spPr/>
      <dgm:t>
        <a:bodyPr/>
        <a:lstStyle/>
        <a:p>
          <a:endParaRPr lang="en-US"/>
        </a:p>
      </dgm:t>
    </dgm:pt>
    <dgm:pt modelId="{AC2382D4-8A92-EB48-A1A2-B0CC8E95E85B}">
      <dgm:prSet phldrT="[Text]"/>
      <dgm:spPr/>
      <dgm:t>
        <a:bodyPr/>
        <a:lstStyle/>
        <a:p>
          <a:r>
            <a:rPr lang="en-US" dirty="0">
              <a:latin typeface="Times New Roman" panose="02020603050405020304" pitchFamily="18" charset="0"/>
              <a:cs typeface="Times New Roman" panose="02020603050405020304" pitchFamily="18" charset="0"/>
            </a:rPr>
            <a:t>1. What do I want to learn?</a:t>
          </a:r>
        </a:p>
      </dgm:t>
    </dgm:pt>
    <dgm:pt modelId="{9CFCE41A-BB68-B74D-89D9-4EB8C6E24724}" type="parTrans" cxnId="{37FD6A54-B626-C340-B7D9-A49CA089CEF4}">
      <dgm:prSet/>
      <dgm:spPr/>
      <dgm:t>
        <a:bodyPr/>
        <a:lstStyle/>
        <a:p>
          <a:endParaRPr lang="en-US"/>
        </a:p>
      </dgm:t>
    </dgm:pt>
    <dgm:pt modelId="{AC9E4B60-C037-4246-AD59-773DEE8BBFAB}" type="sibTrans" cxnId="{37FD6A54-B626-C340-B7D9-A49CA089CEF4}">
      <dgm:prSet/>
      <dgm:spPr/>
      <dgm:t>
        <a:bodyPr/>
        <a:lstStyle/>
        <a:p>
          <a:endParaRPr lang="en-US">
            <a:latin typeface="Times New Roman" panose="02020603050405020304" pitchFamily="18" charset="0"/>
            <a:cs typeface="Times New Roman" panose="02020603050405020304" pitchFamily="18" charset="0"/>
          </a:endParaRPr>
        </a:p>
      </dgm:t>
    </dgm:pt>
    <dgm:pt modelId="{17F660C4-F495-C248-90FD-DEADD52FB989}">
      <dgm:prSet phldrT="[Text]"/>
      <dgm:spPr/>
      <dgm:t>
        <a:bodyPr/>
        <a:lstStyle/>
        <a:p>
          <a:pPr marL="406400" indent="-406400">
            <a:tabLst/>
          </a:pPr>
          <a:r>
            <a:rPr lang="en-US" dirty="0">
              <a:latin typeface="Times New Roman" panose="02020603050405020304" pitchFamily="18" charset="0"/>
              <a:cs typeface="Times New Roman" panose="02020603050405020304" pitchFamily="18" charset="0"/>
            </a:rPr>
            <a:t>2. What do I know about it  now? </a:t>
          </a:r>
        </a:p>
      </dgm:t>
    </dgm:pt>
    <dgm:pt modelId="{A3D575E0-4FD0-F747-A750-9C9759A2DEEC}" type="parTrans" cxnId="{C7A2CB4D-D347-B744-B8E1-9DA830AD9C2F}">
      <dgm:prSet/>
      <dgm:spPr/>
      <dgm:t>
        <a:bodyPr/>
        <a:lstStyle/>
        <a:p>
          <a:endParaRPr lang="en-US"/>
        </a:p>
      </dgm:t>
    </dgm:pt>
    <dgm:pt modelId="{994F17FD-24A8-2348-87A0-EE9DDC5D4820}" type="sibTrans" cxnId="{C7A2CB4D-D347-B744-B8E1-9DA830AD9C2F}">
      <dgm:prSet/>
      <dgm:spPr/>
      <dgm:t>
        <a:bodyPr/>
        <a:lstStyle/>
        <a:p>
          <a:endParaRPr lang="en-US">
            <a:latin typeface="Times New Roman" panose="02020603050405020304" pitchFamily="18" charset="0"/>
            <a:cs typeface="Times New Roman" panose="02020603050405020304" pitchFamily="18" charset="0"/>
          </a:endParaRPr>
        </a:p>
      </dgm:t>
    </dgm:pt>
    <dgm:pt modelId="{F49C5D4D-78F3-9645-AA85-7B668B95CE8E}">
      <dgm:prSet phldrT="[Text]"/>
      <dgm:spPr/>
      <dgm:t>
        <a:bodyPr/>
        <a:lstStyle/>
        <a:p>
          <a:pPr marL="290513" indent="-290513">
            <a:tabLst/>
          </a:pPr>
          <a:r>
            <a:rPr lang="en-US" dirty="0">
              <a:latin typeface="Times New Roman" panose="02020603050405020304" pitchFamily="18" charset="0"/>
              <a:cs typeface="Times New Roman" panose="02020603050405020304" pitchFamily="18" charset="0"/>
            </a:rPr>
            <a:t>3. What must change for me to learn what I don't know?</a:t>
          </a:r>
        </a:p>
      </dgm:t>
    </dgm:pt>
    <dgm:pt modelId="{81E1A193-EE11-8647-A672-31FCB00AA06B}" type="parTrans" cxnId="{8104419F-5F90-0444-BAB4-2DDCC1A323C1}">
      <dgm:prSet/>
      <dgm:spPr/>
      <dgm:t>
        <a:bodyPr/>
        <a:lstStyle/>
        <a:p>
          <a:endParaRPr lang="en-US"/>
        </a:p>
      </dgm:t>
    </dgm:pt>
    <dgm:pt modelId="{97AEFF21-0554-E740-B39B-C00981F58228}" type="sibTrans" cxnId="{8104419F-5F90-0444-BAB4-2DDCC1A323C1}">
      <dgm:prSet/>
      <dgm:spPr/>
      <dgm:t>
        <a:bodyPr/>
        <a:lstStyle/>
        <a:p>
          <a:endParaRPr lang="en-US">
            <a:latin typeface="Times New Roman" panose="02020603050405020304" pitchFamily="18" charset="0"/>
            <a:cs typeface="Times New Roman" panose="02020603050405020304" pitchFamily="18" charset="0"/>
          </a:endParaRPr>
        </a:p>
      </dgm:t>
    </dgm:pt>
    <dgm:pt modelId="{0FA319C3-8769-D740-A233-349438455E30}">
      <dgm:prSet/>
      <dgm:spPr/>
      <dgm:t>
        <a:bodyPr/>
        <a:lstStyle/>
        <a:p>
          <a:pPr marL="349250" indent="-349250">
            <a:tabLst/>
          </a:pPr>
          <a:r>
            <a:rPr lang="en-US" dirty="0">
              <a:latin typeface="Times New Roman" panose="02020603050405020304" pitchFamily="18" charset="0"/>
              <a:cs typeface="Times New Roman" panose="02020603050405020304" pitchFamily="18" charset="0"/>
            </a:rPr>
            <a:t>4. What can I do to make this happen?</a:t>
          </a:r>
        </a:p>
      </dgm:t>
    </dgm:pt>
    <dgm:pt modelId="{E913EEA4-D1A6-EE40-A64D-0182808C6D9E}" type="parTrans" cxnId="{97F01AB5-CD83-F641-BDF8-C943353432BB}">
      <dgm:prSet/>
      <dgm:spPr/>
      <dgm:t>
        <a:bodyPr/>
        <a:lstStyle/>
        <a:p>
          <a:endParaRPr lang="en-US"/>
        </a:p>
      </dgm:t>
    </dgm:pt>
    <dgm:pt modelId="{53CECA66-4C2E-B443-9DED-4D2412C11BDF}" type="sibTrans" cxnId="{97F01AB5-CD83-F641-BDF8-C943353432BB}">
      <dgm:prSet/>
      <dgm:spPr/>
      <dgm:t>
        <a:bodyPr/>
        <a:lstStyle/>
        <a:p>
          <a:endParaRPr lang="en-US"/>
        </a:p>
      </dgm:t>
    </dgm:pt>
    <dgm:pt modelId="{A4EB974D-E94D-704B-BCA8-194A4CA738B3}" type="pres">
      <dgm:prSet presAssocID="{AC641795-AF8B-324D-82D3-1AC56CBFA074}" presName="outerComposite" presStyleCnt="0">
        <dgm:presLayoutVars>
          <dgm:chMax val="5"/>
          <dgm:dir/>
          <dgm:resizeHandles val="exact"/>
        </dgm:presLayoutVars>
      </dgm:prSet>
      <dgm:spPr/>
    </dgm:pt>
    <dgm:pt modelId="{6855C9FF-2E94-E445-8829-F7B177C17C0B}" type="pres">
      <dgm:prSet presAssocID="{AC641795-AF8B-324D-82D3-1AC56CBFA074}" presName="dummyMaxCanvas" presStyleCnt="0">
        <dgm:presLayoutVars/>
      </dgm:prSet>
      <dgm:spPr/>
    </dgm:pt>
    <dgm:pt modelId="{4F1F787D-ED88-514F-A1FF-EF7050BD672A}" type="pres">
      <dgm:prSet presAssocID="{AC641795-AF8B-324D-82D3-1AC56CBFA074}" presName="FourNodes_1" presStyleLbl="node1" presStyleIdx="0" presStyleCnt="4">
        <dgm:presLayoutVars>
          <dgm:bulletEnabled val="1"/>
        </dgm:presLayoutVars>
      </dgm:prSet>
      <dgm:spPr/>
    </dgm:pt>
    <dgm:pt modelId="{D7AE3612-A12C-A94C-BE02-5815AB2D4762}" type="pres">
      <dgm:prSet presAssocID="{AC641795-AF8B-324D-82D3-1AC56CBFA074}" presName="FourNodes_2" presStyleLbl="node1" presStyleIdx="1" presStyleCnt="4">
        <dgm:presLayoutVars>
          <dgm:bulletEnabled val="1"/>
        </dgm:presLayoutVars>
      </dgm:prSet>
      <dgm:spPr/>
    </dgm:pt>
    <dgm:pt modelId="{BA0A92A3-3F9F-3E4C-9D52-9F2E858EA86E}" type="pres">
      <dgm:prSet presAssocID="{AC641795-AF8B-324D-82D3-1AC56CBFA074}" presName="FourNodes_3" presStyleLbl="node1" presStyleIdx="2" presStyleCnt="4">
        <dgm:presLayoutVars>
          <dgm:bulletEnabled val="1"/>
        </dgm:presLayoutVars>
      </dgm:prSet>
      <dgm:spPr/>
    </dgm:pt>
    <dgm:pt modelId="{5197113E-8872-9C41-AF4B-0FEA6323C2B3}" type="pres">
      <dgm:prSet presAssocID="{AC641795-AF8B-324D-82D3-1AC56CBFA074}" presName="FourNodes_4" presStyleLbl="node1" presStyleIdx="3" presStyleCnt="4">
        <dgm:presLayoutVars>
          <dgm:bulletEnabled val="1"/>
        </dgm:presLayoutVars>
      </dgm:prSet>
      <dgm:spPr/>
    </dgm:pt>
    <dgm:pt modelId="{9E0D93EE-1DAD-BC4F-937F-6FDB0FE24CD9}" type="pres">
      <dgm:prSet presAssocID="{AC641795-AF8B-324D-82D3-1AC56CBFA074}" presName="FourConn_1-2" presStyleLbl="fgAccFollowNode1" presStyleIdx="0" presStyleCnt="3">
        <dgm:presLayoutVars>
          <dgm:bulletEnabled val="1"/>
        </dgm:presLayoutVars>
      </dgm:prSet>
      <dgm:spPr/>
    </dgm:pt>
    <dgm:pt modelId="{9BE2FEB7-DCDE-C148-AD3A-E07362255076}" type="pres">
      <dgm:prSet presAssocID="{AC641795-AF8B-324D-82D3-1AC56CBFA074}" presName="FourConn_2-3" presStyleLbl="fgAccFollowNode1" presStyleIdx="1" presStyleCnt="3">
        <dgm:presLayoutVars>
          <dgm:bulletEnabled val="1"/>
        </dgm:presLayoutVars>
      </dgm:prSet>
      <dgm:spPr/>
    </dgm:pt>
    <dgm:pt modelId="{18231B49-64F0-C04A-A46B-0DB70388FEF7}" type="pres">
      <dgm:prSet presAssocID="{AC641795-AF8B-324D-82D3-1AC56CBFA074}" presName="FourConn_3-4" presStyleLbl="fgAccFollowNode1" presStyleIdx="2" presStyleCnt="3">
        <dgm:presLayoutVars>
          <dgm:bulletEnabled val="1"/>
        </dgm:presLayoutVars>
      </dgm:prSet>
      <dgm:spPr/>
    </dgm:pt>
    <dgm:pt modelId="{DB40073A-D314-8F4A-8C69-1DF64333AF2F}" type="pres">
      <dgm:prSet presAssocID="{AC641795-AF8B-324D-82D3-1AC56CBFA074}" presName="FourNodes_1_text" presStyleLbl="node1" presStyleIdx="3" presStyleCnt="4">
        <dgm:presLayoutVars>
          <dgm:bulletEnabled val="1"/>
        </dgm:presLayoutVars>
      </dgm:prSet>
      <dgm:spPr/>
    </dgm:pt>
    <dgm:pt modelId="{C083FF29-7DC7-2840-B37D-60E1E1A9D5BB}" type="pres">
      <dgm:prSet presAssocID="{AC641795-AF8B-324D-82D3-1AC56CBFA074}" presName="FourNodes_2_text" presStyleLbl="node1" presStyleIdx="3" presStyleCnt="4">
        <dgm:presLayoutVars>
          <dgm:bulletEnabled val="1"/>
        </dgm:presLayoutVars>
      </dgm:prSet>
      <dgm:spPr/>
    </dgm:pt>
    <dgm:pt modelId="{8CA18C03-E725-9546-9FBD-2086DD4D29E0}" type="pres">
      <dgm:prSet presAssocID="{AC641795-AF8B-324D-82D3-1AC56CBFA074}" presName="FourNodes_3_text" presStyleLbl="node1" presStyleIdx="3" presStyleCnt="4">
        <dgm:presLayoutVars>
          <dgm:bulletEnabled val="1"/>
        </dgm:presLayoutVars>
      </dgm:prSet>
      <dgm:spPr/>
    </dgm:pt>
    <dgm:pt modelId="{C00B0D67-9CEF-024F-A4B0-F9DD89E6C465}" type="pres">
      <dgm:prSet presAssocID="{AC641795-AF8B-324D-82D3-1AC56CBFA074}" presName="FourNodes_4_text" presStyleLbl="node1" presStyleIdx="3" presStyleCnt="4">
        <dgm:presLayoutVars>
          <dgm:bulletEnabled val="1"/>
        </dgm:presLayoutVars>
      </dgm:prSet>
      <dgm:spPr/>
    </dgm:pt>
  </dgm:ptLst>
  <dgm:cxnLst>
    <dgm:cxn modelId="{0877ED01-44EF-5A43-917D-24FB043086F7}" type="presOf" srcId="{AC2382D4-8A92-EB48-A1A2-B0CC8E95E85B}" destId="{4F1F787D-ED88-514F-A1FF-EF7050BD672A}" srcOrd="0" destOrd="0" presId="urn:microsoft.com/office/officeart/2005/8/layout/vProcess5"/>
    <dgm:cxn modelId="{AEDD2D0B-BB63-CA46-B3D9-A6596486D647}" type="presOf" srcId="{97AEFF21-0554-E740-B39B-C00981F58228}" destId="{18231B49-64F0-C04A-A46B-0DB70388FEF7}" srcOrd="0" destOrd="0" presId="urn:microsoft.com/office/officeart/2005/8/layout/vProcess5"/>
    <dgm:cxn modelId="{513D7B0B-2A8F-414D-8AE3-B1E55AEF5486}" type="presOf" srcId="{0FA319C3-8769-D740-A233-349438455E30}" destId="{C00B0D67-9CEF-024F-A4B0-F9DD89E6C465}" srcOrd="1" destOrd="0" presId="urn:microsoft.com/office/officeart/2005/8/layout/vProcess5"/>
    <dgm:cxn modelId="{F131CA1C-ACC5-BC4A-90FE-04DF19D2740B}" type="presOf" srcId="{0FA319C3-8769-D740-A233-349438455E30}" destId="{5197113E-8872-9C41-AF4B-0FEA6323C2B3}" srcOrd="0" destOrd="0" presId="urn:microsoft.com/office/officeart/2005/8/layout/vProcess5"/>
    <dgm:cxn modelId="{9A999F22-77A4-354B-8740-9C33CCC9B6C0}" type="presOf" srcId="{994F17FD-24A8-2348-87A0-EE9DDC5D4820}" destId="{9BE2FEB7-DCDE-C148-AD3A-E07362255076}" srcOrd="0" destOrd="0" presId="urn:microsoft.com/office/officeart/2005/8/layout/vProcess5"/>
    <dgm:cxn modelId="{51BFC425-902C-3346-88C6-C958F4D881CA}" type="presOf" srcId="{17F660C4-F495-C248-90FD-DEADD52FB989}" destId="{C083FF29-7DC7-2840-B37D-60E1E1A9D5BB}" srcOrd="1" destOrd="0" presId="urn:microsoft.com/office/officeart/2005/8/layout/vProcess5"/>
    <dgm:cxn modelId="{BD60D229-858D-D243-A8FC-80353E33A075}" type="presOf" srcId="{AC9E4B60-C037-4246-AD59-773DEE8BBFAB}" destId="{9E0D93EE-1DAD-BC4F-937F-6FDB0FE24CD9}" srcOrd="0" destOrd="0" presId="urn:microsoft.com/office/officeart/2005/8/layout/vProcess5"/>
    <dgm:cxn modelId="{A8804266-E6D6-9B41-A37B-E7A986F5F212}" type="presOf" srcId="{F49C5D4D-78F3-9645-AA85-7B668B95CE8E}" destId="{8CA18C03-E725-9546-9FBD-2086DD4D29E0}" srcOrd="1" destOrd="0" presId="urn:microsoft.com/office/officeart/2005/8/layout/vProcess5"/>
    <dgm:cxn modelId="{C7A2CB4D-D347-B744-B8E1-9DA830AD9C2F}" srcId="{AC641795-AF8B-324D-82D3-1AC56CBFA074}" destId="{17F660C4-F495-C248-90FD-DEADD52FB989}" srcOrd="1" destOrd="0" parTransId="{A3D575E0-4FD0-F747-A750-9C9759A2DEEC}" sibTransId="{994F17FD-24A8-2348-87A0-EE9DDC5D4820}"/>
    <dgm:cxn modelId="{37FD6A54-B626-C340-B7D9-A49CA089CEF4}" srcId="{AC641795-AF8B-324D-82D3-1AC56CBFA074}" destId="{AC2382D4-8A92-EB48-A1A2-B0CC8E95E85B}" srcOrd="0" destOrd="0" parTransId="{9CFCE41A-BB68-B74D-89D9-4EB8C6E24724}" sibTransId="{AC9E4B60-C037-4246-AD59-773DEE8BBFAB}"/>
    <dgm:cxn modelId="{8104419F-5F90-0444-BAB4-2DDCC1A323C1}" srcId="{AC641795-AF8B-324D-82D3-1AC56CBFA074}" destId="{F49C5D4D-78F3-9645-AA85-7B668B95CE8E}" srcOrd="2" destOrd="0" parTransId="{81E1A193-EE11-8647-A672-31FCB00AA06B}" sibTransId="{97AEFF21-0554-E740-B39B-C00981F58228}"/>
    <dgm:cxn modelId="{97F01AB5-CD83-F641-BDF8-C943353432BB}" srcId="{AC641795-AF8B-324D-82D3-1AC56CBFA074}" destId="{0FA319C3-8769-D740-A233-349438455E30}" srcOrd="3" destOrd="0" parTransId="{E913EEA4-D1A6-EE40-A64D-0182808C6D9E}" sibTransId="{53CECA66-4C2E-B443-9DED-4D2412C11BDF}"/>
    <dgm:cxn modelId="{093F3EC7-A2DF-9A4A-97BD-F0C2A10769CC}" type="presOf" srcId="{AC2382D4-8A92-EB48-A1A2-B0CC8E95E85B}" destId="{DB40073A-D314-8F4A-8C69-1DF64333AF2F}" srcOrd="1" destOrd="0" presId="urn:microsoft.com/office/officeart/2005/8/layout/vProcess5"/>
    <dgm:cxn modelId="{0084A5C9-69D1-0643-88B1-455108BB9168}" type="presOf" srcId="{17F660C4-F495-C248-90FD-DEADD52FB989}" destId="{D7AE3612-A12C-A94C-BE02-5815AB2D4762}" srcOrd="0" destOrd="0" presId="urn:microsoft.com/office/officeart/2005/8/layout/vProcess5"/>
    <dgm:cxn modelId="{8D6272E4-6A4C-4A49-9047-A98A6D506666}" type="presOf" srcId="{F49C5D4D-78F3-9645-AA85-7B668B95CE8E}" destId="{BA0A92A3-3F9F-3E4C-9D52-9F2E858EA86E}" srcOrd="0" destOrd="0" presId="urn:microsoft.com/office/officeart/2005/8/layout/vProcess5"/>
    <dgm:cxn modelId="{D608F6E9-7A28-9F45-BC68-8323CAAC6DA2}" type="presOf" srcId="{AC641795-AF8B-324D-82D3-1AC56CBFA074}" destId="{A4EB974D-E94D-704B-BCA8-194A4CA738B3}" srcOrd="0" destOrd="0" presId="urn:microsoft.com/office/officeart/2005/8/layout/vProcess5"/>
    <dgm:cxn modelId="{0BA28BEF-E4F2-7F48-BD4C-4F9C9A281456}" type="presParOf" srcId="{A4EB974D-E94D-704B-BCA8-194A4CA738B3}" destId="{6855C9FF-2E94-E445-8829-F7B177C17C0B}" srcOrd="0" destOrd="0" presId="urn:microsoft.com/office/officeart/2005/8/layout/vProcess5"/>
    <dgm:cxn modelId="{A0B3D1AB-2A79-3643-A975-EC734368A269}" type="presParOf" srcId="{A4EB974D-E94D-704B-BCA8-194A4CA738B3}" destId="{4F1F787D-ED88-514F-A1FF-EF7050BD672A}" srcOrd="1" destOrd="0" presId="urn:microsoft.com/office/officeart/2005/8/layout/vProcess5"/>
    <dgm:cxn modelId="{49D0FF18-822A-0742-BD62-01A867340E40}" type="presParOf" srcId="{A4EB974D-E94D-704B-BCA8-194A4CA738B3}" destId="{D7AE3612-A12C-A94C-BE02-5815AB2D4762}" srcOrd="2" destOrd="0" presId="urn:microsoft.com/office/officeart/2005/8/layout/vProcess5"/>
    <dgm:cxn modelId="{0D06FB98-09C0-9F42-82C2-CA8122D0D4AF}" type="presParOf" srcId="{A4EB974D-E94D-704B-BCA8-194A4CA738B3}" destId="{BA0A92A3-3F9F-3E4C-9D52-9F2E858EA86E}" srcOrd="3" destOrd="0" presId="urn:microsoft.com/office/officeart/2005/8/layout/vProcess5"/>
    <dgm:cxn modelId="{9408F4AE-CD75-8046-91FE-58E5DE77F4BC}" type="presParOf" srcId="{A4EB974D-E94D-704B-BCA8-194A4CA738B3}" destId="{5197113E-8872-9C41-AF4B-0FEA6323C2B3}" srcOrd="4" destOrd="0" presId="urn:microsoft.com/office/officeart/2005/8/layout/vProcess5"/>
    <dgm:cxn modelId="{6E49E4C1-D8BC-6B42-B958-F2CF7E860205}" type="presParOf" srcId="{A4EB974D-E94D-704B-BCA8-194A4CA738B3}" destId="{9E0D93EE-1DAD-BC4F-937F-6FDB0FE24CD9}" srcOrd="5" destOrd="0" presId="urn:microsoft.com/office/officeart/2005/8/layout/vProcess5"/>
    <dgm:cxn modelId="{BD8614DB-F277-0B41-8508-4546BD80EF4E}" type="presParOf" srcId="{A4EB974D-E94D-704B-BCA8-194A4CA738B3}" destId="{9BE2FEB7-DCDE-C148-AD3A-E07362255076}" srcOrd="6" destOrd="0" presId="urn:microsoft.com/office/officeart/2005/8/layout/vProcess5"/>
    <dgm:cxn modelId="{7EFDC699-58C4-824E-ABDF-F475E3924C71}" type="presParOf" srcId="{A4EB974D-E94D-704B-BCA8-194A4CA738B3}" destId="{18231B49-64F0-C04A-A46B-0DB70388FEF7}" srcOrd="7" destOrd="0" presId="urn:microsoft.com/office/officeart/2005/8/layout/vProcess5"/>
    <dgm:cxn modelId="{574D1DF9-7337-B742-8BF1-6A91D4A1DE7A}" type="presParOf" srcId="{A4EB974D-E94D-704B-BCA8-194A4CA738B3}" destId="{DB40073A-D314-8F4A-8C69-1DF64333AF2F}" srcOrd="8" destOrd="0" presId="urn:microsoft.com/office/officeart/2005/8/layout/vProcess5"/>
    <dgm:cxn modelId="{7DA37BF9-0EA1-D143-9B5D-2D282609BA81}" type="presParOf" srcId="{A4EB974D-E94D-704B-BCA8-194A4CA738B3}" destId="{C083FF29-7DC7-2840-B37D-60E1E1A9D5BB}" srcOrd="9" destOrd="0" presId="urn:microsoft.com/office/officeart/2005/8/layout/vProcess5"/>
    <dgm:cxn modelId="{1FC56EC2-B4B7-1146-ADAE-898DA1B75341}" type="presParOf" srcId="{A4EB974D-E94D-704B-BCA8-194A4CA738B3}" destId="{8CA18C03-E725-9546-9FBD-2086DD4D29E0}" srcOrd="10" destOrd="0" presId="urn:microsoft.com/office/officeart/2005/8/layout/vProcess5"/>
    <dgm:cxn modelId="{DE0C0446-8DA8-0148-AF6A-98B4990FA456}" type="presParOf" srcId="{A4EB974D-E94D-704B-BCA8-194A4CA738B3}" destId="{C00B0D67-9CEF-024F-A4B0-F9DD89E6C465}" srcOrd="11"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6D6D8717-2D09-3E49-860B-ECEE69B00001}" type="doc">
      <dgm:prSet loTypeId="urn:microsoft.com/office/officeart/2005/8/layout/equation2" loCatId="" qsTypeId="urn:microsoft.com/office/officeart/2005/8/quickstyle/simple4" qsCatId="simple" csTypeId="urn:microsoft.com/office/officeart/2005/8/colors/accent1_2" csCatId="accent1" phldr="1"/>
      <dgm:spPr/>
    </dgm:pt>
    <dgm:pt modelId="{0253F799-9ECF-A341-9B2A-F5707C40EC2D}">
      <dgm:prSet phldrT="[Text]"/>
      <dgm:spPr>
        <a:solidFill>
          <a:schemeClr val="accent2"/>
        </a:solidFill>
      </dgm:spPr>
      <dgm:t>
        <a:bodyPr/>
        <a:lstStyle/>
        <a:p>
          <a:r>
            <a:rPr lang="en-US" b="1" dirty="0"/>
            <a:t>Teacher Objectives</a:t>
          </a:r>
        </a:p>
      </dgm:t>
    </dgm:pt>
    <dgm:pt modelId="{05B7CFB8-C01F-7442-9D82-65FC7B11EF72}" type="parTrans" cxnId="{F70AA660-1F51-524D-9253-102668154CC6}">
      <dgm:prSet/>
      <dgm:spPr/>
      <dgm:t>
        <a:bodyPr/>
        <a:lstStyle/>
        <a:p>
          <a:endParaRPr lang="en-US"/>
        </a:p>
      </dgm:t>
    </dgm:pt>
    <dgm:pt modelId="{ADF04416-3867-5A43-8BD1-D62C028994A7}" type="sibTrans" cxnId="{F70AA660-1F51-524D-9253-102668154CC6}">
      <dgm:prSet/>
      <dgm:spPr/>
      <dgm:t>
        <a:bodyPr/>
        <a:lstStyle/>
        <a:p>
          <a:endParaRPr lang="en-US"/>
        </a:p>
      </dgm:t>
    </dgm:pt>
    <dgm:pt modelId="{8008EC93-B6B0-4944-8169-ED384B34C935}">
      <dgm:prSet phldrT="[Text]"/>
      <dgm:spPr>
        <a:solidFill>
          <a:schemeClr val="accent2"/>
        </a:solidFill>
      </dgm:spPr>
      <dgm:t>
        <a:bodyPr/>
        <a:lstStyle/>
        <a:p>
          <a:r>
            <a:rPr lang="en-US" b="1" dirty="0"/>
            <a:t>Educational Supports</a:t>
          </a:r>
        </a:p>
      </dgm:t>
    </dgm:pt>
    <dgm:pt modelId="{4287EFA3-950A-E748-BC9D-E7D42E1A084D}" type="parTrans" cxnId="{B19F6F1E-80B8-3441-AF39-E98EF55D977A}">
      <dgm:prSet/>
      <dgm:spPr/>
      <dgm:t>
        <a:bodyPr/>
        <a:lstStyle/>
        <a:p>
          <a:endParaRPr lang="en-US"/>
        </a:p>
      </dgm:t>
    </dgm:pt>
    <dgm:pt modelId="{5F51DE4D-8C34-5144-8B88-310047978FD6}" type="sibTrans" cxnId="{B19F6F1E-80B8-3441-AF39-E98EF55D977A}">
      <dgm:prSet/>
      <dgm:spPr/>
      <dgm:t>
        <a:bodyPr/>
        <a:lstStyle/>
        <a:p>
          <a:endParaRPr lang="en-US"/>
        </a:p>
      </dgm:t>
    </dgm:pt>
    <dgm:pt modelId="{F45EFE2E-A38C-2D44-8278-1DD3A9B0B010}">
      <dgm:prSet phldrT="[Text]"/>
      <dgm:spPr>
        <a:solidFill>
          <a:schemeClr val="accent2">
            <a:lumMod val="75000"/>
          </a:schemeClr>
        </a:solidFill>
      </dgm:spPr>
      <dgm:t>
        <a:bodyPr/>
        <a:lstStyle/>
        <a:p>
          <a:r>
            <a:rPr lang="en-US" dirty="0">
              <a:latin typeface="Times New Roman" panose="02020603050405020304" pitchFamily="18" charset="0"/>
              <a:cs typeface="Times New Roman" panose="02020603050405020304" pitchFamily="18" charset="0"/>
            </a:rPr>
            <a:t>Student Questions</a:t>
          </a:r>
        </a:p>
      </dgm:t>
    </dgm:pt>
    <dgm:pt modelId="{08A782AB-3551-884F-BDA4-0ABD2F526B40}" type="parTrans" cxnId="{54BFA9B2-EEDC-6041-8108-1BC5EDF10BAC}">
      <dgm:prSet/>
      <dgm:spPr/>
      <dgm:t>
        <a:bodyPr/>
        <a:lstStyle/>
        <a:p>
          <a:endParaRPr lang="en-US"/>
        </a:p>
      </dgm:t>
    </dgm:pt>
    <dgm:pt modelId="{BFE65DB5-B3EE-6448-A340-168F7174CFF4}" type="sibTrans" cxnId="{54BFA9B2-EEDC-6041-8108-1BC5EDF10BAC}">
      <dgm:prSet/>
      <dgm:spPr/>
      <dgm:t>
        <a:bodyPr/>
        <a:lstStyle/>
        <a:p>
          <a:endParaRPr lang="en-US"/>
        </a:p>
      </dgm:t>
    </dgm:pt>
    <dgm:pt modelId="{61605253-EBF1-D04F-ACBF-0AEA69D8611C}" type="pres">
      <dgm:prSet presAssocID="{6D6D8717-2D09-3E49-860B-ECEE69B00001}" presName="Name0" presStyleCnt="0">
        <dgm:presLayoutVars>
          <dgm:dir val="rev"/>
          <dgm:resizeHandles val="exact"/>
        </dgm:presLayoutVars>
      </dgm:prSet>
      <dgm:spPr/>
    </dgm:pt>
    <dgm:pt modelId="{ABFE9CDE-7037-8B46-A241-06C16D799CE1}" type="pres">
      <dgm:prSet presAssocID="{6D6D8717-2D09-3E49-860B-ECEE69B00001}" presName="vNodes" presStyleCnt="0"/>
      <dgm:spPr/>
    </dgm:pt>
    <dgm:pt modelId="{C30A495E-9B3D-FC45-A462-79CD6AEA5148}" type="pres">
      <dgm:prSet presAssocID="{0253F799-9ECF-A341-9B2A-F5707C40EC2D}" presName="node" presStyleLbl="node1" presStyleIdx="0" presStyleCnt="3" custLinFactNeighborX="-7371">
        <dgm:presLayoutVars>
          <dgm:bulletEnabled val="1"/>
        </dgm:presLayoutVars>
      </dgm:prSet>
      <dgm:spPr/>
    </dgm:pt>
    <dgm:pt modelId="{C5C081F7-7151-BC4E-A637-D49AB42B0A57}" type="pres">
      <dgm:prSet presAssocID="{ADF04416-3867-5A43-8BD1-D62C028994A7}" presName="spacerT" presStyleCnt="0"/>
      <dgm:spPr/>
    </dgm:pt>
    <dgm:pt modelId="{48B572F5-CB95-BC47-BD23-46368C7633F6}" type="pres">
      <dgm:prSet presAssocID="{ADF04416-3867-5A43-8BD1-D62C028994A7}" presName="sibTrans" presStyleLbl="sibTrans2D1" presStyleIdx="0" presStyleCnt="2" custLinFactNeighborX="-12705"/>
      <dgm:spPr/>
    </dgm:pt>
    <dgm:pt modelId="{71E01833-78E2-A64A-BB8D-03E3F47F89EE}" type="pres">
      <dgm:prSet presAssocID="{ADF04416-3867-5A43-8BD1-D62C028994A7}" presName="spacerB" presStyleCnt="0"/>
      <dgm:spPr/>
    </dgm:pt>
    <dgm:pt modelId="{47E2B577-A176-0342-B13E-A25502BC8AB9}" type="pres">
      <dgm:prSet presAssocID="{8008EC93-B6B0-4944-8169-ED384B34C935}" presName="node" presStyleLbl="node1" presStyleIdx="1" presStyleCnt="3" custLinFactNeighborX="-7371">
        <dgm:presLayoutVars>
          <dgm:bulletEnabled val="1"/>
        </dgm:presLayoutVars>
      </dgm:prSet>
      <dgm:spPr/>
    </dgm:pt>
    <dgm:pt modelId="{6B3FF1F5-4BAB-334C-A0D1-6AB2B8FABF58}" type="pres">
      <dgm:prSet presAssocID="{6D6D8717-2D09-3E49-860B-ECEE69B00001}" presName="sibTransLast" presStyleLbl="sibTrans2D1" presStyleIdx="1" presStyleCnt="2"/>
      <dgm:spPr/>
    </dgm:pt>
    <dgm:pt modelId="{8C423876-9E1A-2945-B9E2-B10C99BED258}" type="pres">
      <dgm:prSet presAssocID="{6D6D8717-2D09-3E49-860B-ECEE69B00001}" presName="connectorText" presStyleLbl="sibTrans2D1" presStyleIdx="1" presStyleCnt="2"/>
      <dgm:spPr/>
    </dgm:pt>
    <dgm:pt modelId="{725828C9-D429-1D49-9A6B-7C70E8922F6D}" type="pres">
      <dgm:prSet presAssocID="{6D6D8717-2D09-3E49-860B-ECEE69B00001}" presName="lastNode" presStyleLbl="node1" presStyleIdx="2" presStyleCnt="3">
        <dgm:presLayoutVars>
          <dgm:bulletEnabled val="1"/>
        </dgm:presLayoutVars>
      </dgm:prSet>
      <dgm:spPr/>
    </dgm:pt>
  </dgm:ptLst>
  <dgm:cxnLst>
    <dgm:cxn modelId="{4DA1AD10-8275-8B46-A84A-9EF91254EAA0}" type="presOf" srcId="{5F51DE4D-8C34-5144-8B88-310047978FD6}" destId="{6B3FF1F5-4BAB-334C-A0D1-6AB2B8FABF58}" srcOrd="0" destOrd="0" presId="urn:microsoft.com/office/officeart/2005/8/layout/equation2"/>
    <dgm:cxn modelId="{B19F6F1E-80B8-3441-AF39-E98EF55D977A}" srcId="{6D6D8717-2D09-3E49-860B-ECEE69B00001}" destId="{8008EC93-B6B0-4944-8169-ED384B34C935}" srcOrd="1" destOrd="0" parTransId="{4287EFA3-950A-E748-BC9D-E7D42E1A084D}" sibTransId="{5F51DE4D-8C34-5144-8B88-310047978FD6}"/>
    <dgm:cxn modelId="{F70AA660-1F51-524D-9253-102668154CC6}" srcId="{6D6D8717-2D09-3E49-860B-ECEE69B00001}" destId="{0253F799-9ECF-A341-9B2A-F5707C40EC2D}" srcOrd="0" destOrd="0" parTransId="{05B7CFB8-C01F-7442-9D82-65FC7B11EF72}" sibTransId="{ADF04416-3867-5A43-8BD1-D62C028994A7}"/>
    <dgm:cxn modelId="{F8047C46-03FE-A844-988E-FDC22B2B4E06}" type="presOf" srcId="{6D6D8717-2D09-3E49-860B-ECEE69B00001}" destId="{61605253-EBF1-D04F-ACBF-0AEA69D8611C}" srcOrd="0" destOrd="0" presId="urn:microsoft.com/office/officeart/2005/8/layout/equation2"/>
    <dgm:cxn modelId="{0EA44775-4A29-9C44-A214-24E546236138}" type="presOf" srcId="{8008EC93-B6B0-4944-8169-ED384B34C935}" destId="{47E2B577-A176-0342-B13E-A25502BC8AB9}" srcOrd="0" destOrd="0" presId="urn:microsoft.com/office/officeart/2005/8/layout/equation2"/>
    <dgm:cxn modelId="{C757AF77-CB9F-C14A-98D1-53B451DDE08F}" type="presOf" srcId="{F45EFE2E-A38C-2D44-8278-1DD3A9B0B010}" destId="{725828C9-D429-1D49-9A6B-7C70E8922F6D}" srcOrd="0" destOrd="0" presId="urn:microsoft.com/office/officeart/2005/8/layout/equation2"/>
    <dgm:cxn modelId="{6D0C3E5A-AA0E-2143-B235-487758DD5806}" type="presOf" srcId="{ADF04416-3867-5A43-8BD1-D62C028994A7}" destId="{48B572F5-CB95-BC47-BD23-46368C7633F6}" srcOrd="0" destOrd="0" presId="urn:microsoft.com/office/officeart/2005/8/layout/equation2"/>
    <dgm:cxn modelId="{54BFA9B2-EEDC-6041-8108-1BC5EDF10BAC}" srcId="{6D6D8717-2D09-3E49-860B-ECEE69B00001}" destId="{F45EFE2E-A38C-2D44-8278-1DD3A9B0B010}" srcOrd="2" destOrd="0" parTransId="{08A782AB-3551-884F-BDA4-0ABD2F526B40}" sibTransId="{BFE65DB5-B3EE-6448-A340-168F7174CFF4}"/>
    <dgm:cxn modelId="{4D9B27F6-2FFC-2646-A191-948BE1A08F2C}" type="presOf" srcId="{0253F799-9ECF-A341-9B2A-F5707C40EC2D}" destId="{C30A495E-9B3D-FC45-A462-79CD6AEA5148}" srcOrd="0" destOrd="0" presId="urn:microsoft.com/office/officeart/2005/8/layout/equation2"/>
    <dgm:cxn modelId="{3D2223FB-5A01-1B4D-83BE-11994A277C6A}" type="presOf" srcId="{5F51DE4D-8C34-5144-8B88-310047978FD6}" destId="{8C423876-9E1A-2945-B9E2-B10C99BED258}" srcOrd="1" destOrd="0" presId="urn:microsoft.com/office/officeart/2005/8/layout/equation2"/>
    <dgm:cxn modelId="{4394D534-7EEA-A94B-A5B2-3CB45F8DA63D}" type="presParOf" srcId="{61605253-EBF1-D04F-ACBF-0AEA69D8611C}" destId="{ABFE9CDE-7037-8B46-A241-06C16D799CE1}" srcOrd="0" destOrd="0" presId="urn:microsoft.com/office/officeart/2005/8/layout/equation2"/>
    <dgm:cxn modelId="{8DD0B656-C6A8-1E4C-BCBB-B71FDC93CBE8}" type="presParOf" srcId="{ABFE9CDE-7037-8B46-A241-06C16D799CE1}" destId="{C30A495E-9B3D-FC45-A462-79CD6AEA5148}" srcOrd="0" destOrd="0" presId="urn:microsoft.com/office/officeart/2005/8/layout/equation2"/>
    <dgm:cxn modelId="{C6C50B97-5EFB-B54E-AB7F-EA9C3DA21309}" type="presParOf" srcId="{ABFE9CDE-7037-8B46-A241-06C16D799CE1}" destId="{C5C081F7-7151-BC4E-A637-D49AB42B0A57}" srcOrd="1" destOrd="0" presId="urn:microsoft.com/office/officeart/2005/8/layout/equation2"/>
    <dgm:cxn modelId="{5DB19BDF-5169-AD49-8380-69C15AF415A3}" type="presParOf" srcId="{ABFE9CDE-7037-8B46-A241-06C16D799CE1}" destId="{48B572F5-CB95-BC47-BD23-46368C7633F6}" srcOrd="2" destOrd="0" presId="urn:microsoft.com/office/officeart/2005/8/layout/equation2"/>
    <dgm:cxn modelId="{F55D9ECB-A39F-F34D-BBC2-5F862534E884}" type="presParOf" srcId="{ABFE9CDE-7037-8B46-A241-06C16D799CE1}" destId="{71E01833-78E2-A64A-BB8D-03E3F47F89EE}" srcOrd="3" destOrd="0" presId="urn:microsoft.com/office/officeart/2005/8/layout/equation2"/>
    <dgm:cxn modelId="{A95F21EA-0A25-1E4F-9721-1DE400251FC8}" type="presParOf" srcId="{ABFE9CDE-7037-8B46-A241-06C16D799CE1}" destId="{47E2B577-A176-0342-B13E-A25502BC8AB9}" srcOrd="4" destOrd="0" presId="urn:microsoft.com/office/officeart/2005/8/layout/equation2"/>
    <dgm:cxn modelId="{570DF0A3-E5A7-8E44-B89D-B6152E26BE2E}" type="presParOf" srcId="{61605253-EBF1-D04F-ACBF-0AEA69D8611C}" destId="{6B3FF1F5-4BAB-334C-A0D1-6AB2B8FABF58}" srcOrd="1" destOrd="0" presId="urn:microsoft.com/office/officeart/2005/8/layout/equation2"/>
    <dgm:cxn modelId="{DB4370F7-07CA-8441-AE39-8CDE674BC21C}" type="presParOf" srcId="{6B3FF1F5-4BAB-334C-A0D1-6AB2B8FABF58}" destId="{8C423876-9E1A-2945-B9E2-B10C99BED258}" srcOrd="0" destOrd="0" presId="urn:microsoft.com/office/officeart/2005/8/layout/equation2"/>
    <dgm:cxn modelId="{121FB3B0-67FA-C940-8971-B93257C04F7C}" type="presParOf" srcId="{61605253-EBF1-D04F-ACBF-0AEA69D8611C}" destId="{725828C9-D429-1D49-9A6B-7C70E8922F6D}" srcOrd="2" destOrd="0" presId="urn:microsoft.com/office/officeart/2005/8/layout/equation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6D6D8717-2D09-3E49-860B-ECEE69B00001}" type="doc">
      <dgm:prSet loTypeId="urn:microsoft.com/office/officeart/2005/8/layout/equation2" loCatId="" qsTypeId="urn:microsoft.com/office/officeart/2005/8/quickstyle/simple4" qsCatId="simple" csTypeId="urn:microsoft.com/office/officeart/2005/8/colors/accent1_2" csCatId="accent1" phldr="1"/>
      <dgm:spPr/>
    </dgm:pt>
    <dgm:pt modelId="{0253F799-9ECF-A341-9B2A-F5707C40EC2D}">
      <dgm:prSet phldrT="[Text]"/>
      <dgm:spPr>
        <a:solidFill>
          <a:schemeClr val="accent2">
            <a:lumMod val="75000"/>
          </a:schemeClr>
        </a:solidFill>
      </dgm:spPr>
      <dgm:t>
        <a:bodyPr/>
        <a:lstStyle/>
        <a:p>
          <a:r>
            <a:rPr lang="en-US" b="1" dirty="0">
              <a:latin typeface="Times New Roman" panose="02020603050405020304" pitchFamily="18" charset="0"/>
              <a:cs typeface="Times New Roman" panose="02020603050405020304" pitchFamily="18" charset="0"/>
            </a:rPr>
            <a:t>Teacher Objectives</a:t>
          </a:r>
        </a:p>
      </dgm:t>
    </dgm:pt>
    <dgm:pt modelId="{05B7CFB8-C01F-7442-9D82-65FC7B11EF72}" type="parTrans" cxnId="{F70AA660-1F51-524D-9253-102668154CC6}">
      <dgm:prSet/>
      <dgm:spPr/>
      <dgm:t>
        <a:bodyPr/>
        <a:lstStyle/>
        <a:p>
          <a:endParaRPr lang="en-US"/>
        </a:p>
      </dgm:t>
    </dgm:pt>
    <dgm:pt modelId="{ADF04416-3867-5A43-8BD1-D62C028994A7}" type="sibTrans" cxnId="{F70AA660-1F51-524D-9253-102668154CC6}">
      <dgm:prSet/>
      <dgm:spPr/>
      <dgm:t>
        <a:bodyPr/>
        <a:lstStyle/>
        <a:p>
          <a:endParaRPr lang="en-US">
            <a:latin typeface="Times New Roman" panose="02020603050405020304" pitchFamily="18" charset="0"/>
            <a:cs typeface="Times New Roman" panose="02020603050405020304" pitchFamily="18" charset="0"/>
          </a:endParaRPr>
        </a:p>
      </dgm:t>
    </dgm:pt>
    <dgm:pt modelId="{8008EC93-B6B0-4944-8169-ED384B34C935}">
      <dgm:prSet phldrT="[Text]"/>
      <dgm:spPr>
        <a:solidFill>
          <a:schemeClr val="accent2"/>
        </a:solidFill>
      </dgm:spPr>
      <dgm:t>
        <a:bodyPr/>
        <a:lstStyle/>
        <a:p>
          <a:r>
            <a:rPr lang="en-US" b="1" dirty="0">
              <a:latin typeface="Times New Roman" panose="02020603050405020304" pitchFamily="18" charset="0"/>
              <a:cs typeface="Times New Roman" panose="02020603050405020304" pitchFamily="18" charset="0"/>
            </a:rPr>
            <a:t>Educational Supports</a:t>
          </a:r>
        </a:p>
      </dgm:t>
    </dgm:pt>
    <dgm:pt modelId="{4287EFA3-950A-E748-BC9D-E7D42E1A084D}" type="parTrans" cxnId="{B19F6F1E-80B8-3441-AF39-E98EF55D977A}">
      <dgm:prSet/>
      <dgm:spPr/>
      <dgm:t>
        <a:bodyPr/>
        <a:lstStyle/>
        <a:p>
          <a:endParaRPr lang="en-US"/>
        </a:p>
      </dgm:t>
    </dgm:pt>
    <dgm:pt modelId="{5F51DE4D-8C34-5144-8B88-310047978FD6}" type="sibTrans" cxnId="{B19F6F1E-80B8-3441-AF39-E98EF55D977A}">
      <dgm:prSet/>
      <dgm:spPr/>
      <dgm:t>
        <a:bodyPr/>
        <a:lstStyle/>
        <a:p>
          <a:endParaRPr lang="en-US">
            <a:latin typeface="Times New Roman" panose="02020603050405020304" pitchFamily="18" charset="0"/>
            <a:cs typeface="Times New Roman" panose="02020603050405020304" pitchFamily="18" charset="0"/>
          </a:endParaRPr>
        </a:p>
      </dgm:t>
    </dgm:pt>
    <dgm:pt modelId="{F45EFE2E-A38C-2D44-8278-1DD3A9B0B010}">
      <dgm:prSet phldrT="[Text]"/>
      <dgm:spPr>
        <a:solidFill>
          <a:schemeClr val="accent2"/>
        </a:solidFill>
      </dgm:spPr>
      <dgm:t>
        <a:bodyPr/>
        <a:lstStyle/>
        <a:p>
          <a:r>
            <a:rPr lang="en-US" dirty="0">
              <a:latin typeface="Times New Roman" panose="02020603050405020304" pitchFamily="18" charset="0"/>
              <a:cs typeface="Times New Roman" panose="02020603050405020304" pitchFamily="18" charset="0"/>
            </a:rPr>
            <a:t>Student Questions</a:t>
          </a:r>
        </a:p>
      </dgm:t>
    </dgm:pt>
    <dgm:pt modelId="{08A782AB-3551-884F-BDA4-0ABD2F526B40}" type="parTrans" cxnId="{54BFA9B2-EEDC-6041-8108-1BC5EDF10BAC}">
      <dgm:prSet/>
      <dgm:spPr/>
      <dgm:t>
        <a:bodyPr/>
        <a:lstStyle/>
        <a:p>
          <a:endParaRPr lang="en-US"/>
        </a:p>
      </dgm:t>
    </dgm:pt>
    <dgm:pt modelId="{BFE65DB5-B3EE-6448-A340-168F7174CFF4}" type="sibTrans" cxnId="{54BFA9B2-EEDC-6041-8108-1BC5EDF10BAC}">
      <dgm:prSet/>
      <dgm:spPr/>
      <dgm:t>
        <a:bodyPr/>
        <a:lstStyle/>
        <a:p>
          <a:endParaRPr lang="en-US"/>
        </a:p>
      </dgm:t>
    </dgm:pt>
    <dgm:pt modelId="{61605253-EBF1-D04F-ACBF-0AEA69D8611C}" type="pres">
      <dgm:prSet presAssocID="{6D6D8717-2D09-3E49-860B-ECEE69B00001}" presName="Name0" presStyleCnt="0">
        <dgm:presLayoutVars>
          <dgm:dir val="rev"/>
          <dgm:resizeHandles val="exact"/>
        </dgm:presLayoutVars>
      </dgm:prSet>
      <dgm:spPr/>
    </dgm:pt>
    <dgm:pt modelId="{ABFE9CDE-7037-8B46-A241-06C16D799CE1}" type="pres">
      <dgm:prSet presAssocID="{6D6D8717-2D09-3E49-860B-ECEE69B00001}" presName="vNodes" presStyleCnt="0"/>
      <dgm:spPr/>
    </dgm:pt>
    <dgm:pt modelId="{C30A495E-9B3D-FC45-A462-79CD6AEA5148}" type="pres">
      <dgm:prSet presAssocID="{0253F799-9ECF-A341-9B2A-F5707C40EC2D}" presName="node" presStyleLbl="node1" presStyleIdx="0" presStyleCnt="3" custLinFactNeighborX="-7371">
        <dgm:presLayoutVars>
          <dgm:bulletEnabled val="1"/>
        </dgm:presLayoutVars>
      </dgm:prSet>
      <dgm:spPr/>
    </dgm:pt>
    <dgm:pt modelId="{C5C081F7-7151-BC4E-A637-D49AB42B0A57}" type="pres">
      <dgm:prSet presAssocID="{ADF04416-3867-5A43-8BD1-D62C028994A7}" presName="spacerT" presStyleCnt="0"/>
      <dgm:spPr/>
    </dgm:pt>
    <dgm:pt modelId="{48B572F5-CB95-BC47-BD23-46368C7633F6}" type="pres">
      <dgm:prSet presAssocID="{ADF04416-3867-5A43-8BD1-D62C028994A7}" presName="sibTrans" presStyleLbl="sibTrans2D1" presStyleIdx="0" presStyleCnt="2" custLinFactNeighborX="-12705"/>
      <dgm:spPr/>
    </dgm:pt>
    <dgm:pt modelId="{71E01833-78E2-A64A-BB8D-03E3F47F89EE}" type="pres">
      <dgm:prSet presAssocID="{ADF04416-3867-5A43-8BD1-D62C028994A7}" presName="spacerB" presStyleCnt="0"/>
      <dgm:spPr/>
    </dgm:pt>
    <dgm:pt modelId="{47E2B577-A176-0342-B13E-A25502BC8AB9}" type="pres">
      <dgm:prSet presAssocID="{8008EC93-B6B0-4944-8169-ED384B34C935}" presName="node" presStyleLbl="node1" presStyleIdx="1" presStyleCnt="3" custLinFactNeighborX="-7371">
        <dgm:presLayoutVars>
          <dgm:bulletEnabled val="1"/>
        </dgm:presLayoutVars>
      </dgm:prSet>
      <dgm:spPr/>
    </dgm:pt>
    <dgm:pt modelId="{6B3FF1F5-4BAB-334C-A0D1-6AB2B8FABF58}" type="pres">
      <dgm:prSet presAssocID="{6D6D8717-2D09-3E49-860B-ECEE69B00001}" presName="sibTransLast" presStyleLbl="sibTrans2D1" presStyleIdx="1" presStyleCnt="2"/>
      <dgm:spPr/>
    </dgm:pt>
    <dgm:pt modelId="{8C423876-9E1A-2945-B9E2-B10C99BED258}" type="pres">
      <dgm:prSet presAssocID="{6D6D8717-2D09-3E49-860B-ECEE69B00001}" presName="connectorText" presStyleLbl="sibTrans2D1" presStyleIdx="1" presStyleCnt="2"/>
      <dgm:spPr/>
    </dgm:pt>
    <dgm:pt modelId="{725828C9-D429-1D49-9A6B-7C70E8922F6D}" type="pres">
      <dgm:prSet presAssocID="{6D6D8717-2D09-3E49-860B-ECEE69B00001}" presName="lastNode" presStyleLbl="node1" presStyleIdx="2" presStyleCnt="3">
        <dgm:presLayoutVars>
          <dgm:bulletEnabled val="1"/>
        </dgm:presLayoutVars>
      </dgm:prSet>
      <dgm:spPr/>
    </dgm:pt>
  </dgm:ptLst>
  <dgm:cxnLst>
    <dgm:cxn modelId="{2AD8871A-8FE1-8544-BE50-22FB8A5003AE}" type="presOf" srcId="{6D6D8717-2D09-3E49-860B-ECEE69B00001}" destId="{61605253-EBF1-D04F-ACBF-0AEA69D8611C}" srcOrd="0" destOrd="0" presId="urn:microsoft.com/office/officeart/2005/8/layout/equation2"/>
    <dgm:cxn modelId="{B19F6F1E-80B8-3441-AF39-E98EF55D977A}" srcId="{6D6D8717-2D09-3E49-860B-ECEE69B00001}" destId="{8008EC93-B6B0-4944-8169-ED384B34C935}" srcOrd="1" destOrd="0" parTransId="{4287EFA3-950A-E748-BC9D-E7D42E1A084D}" sibTransId="{5F51DE4D-8C34-5144-8B88-310047978FD6}"/>
    <dgm:cxn modelId="{6EE5A02E-CA9B-3B47-B086-F15EAAC5EF91}" type="presOf" srcId="{5F51DE4D-8C34-5144-8B88-310047978FD6}" destId="{6B3FF1F5-4BAB-334C-A0D1-6AB2B8FABF58}" srcOrd="0" destOrd="0" presId="urn:microsoft.com/office/officeart/2005/8/layout/equation2"/>
    <dgm:cxn modelId="{F70AA660-1F51-524D-9253-102668154CC6}" srcId="{6D6D8717-2D09-3E49-860B-ECEE69B00001}" destId="{0253F799-9ECF-A341-9B2A-F5707C40EC2D}" srcOrd="0" destOrd="0" parTransId="{05B7CFB8-C01F-7442-9D82-65FC7B11EF72}" sibTransId="{ADF04416-3867-5A43-8BD1-D62C028994A7}"/>
    <dgm:cxn modelId="{C0BBA142-5EA9-9A4B-8876-92610A32FC9E}" type="presOf" srcId="{8008EC93-B6B0-4944-8169-ED384B34C935}" destId="{47E2B577-A176-0342-B13E-A25502BC8AB9}" srcOrd="0" destOrd="0" presId="urn:microsoft.com/office/officeart/2005/8/layout/equation2"/>
    <dgm:cxn modelId="{41ECA263-F8F0-E24F-8CDC-551C1E2EC21C}" type="presOf" srcId="{ADF04416-3867-5A43-8BD1-D62C028994A7}" destId="{48B572F5-CB95-BC47-BD23-46368C7633F6}" srcOrd="0" destOrd="0" presId="urn:microsoft.com/office/officeart/2005/8/layout/equation2"/>
    <dgm:cxn modelId="{D9717E57-7FEE-1D4E-97E8-F1985AAF5FFA}" type="presOf" srcId="{F45EFE2E-A38C-2D44-8278-1DD3A9B0B010}" destId="{725828C9-D429-1D49-9A6B-7C70E8922F6D}" srcOrd="0" destOrd="0" presId="urn:microsoft.com/office/officeart/2005/8/layout/equation2"/>
    <dgm:cxn modelId="{7E8F678B-F89D-9F45-A72C-C69D235F0FC9}" type="presOf" srcId="{0253F799-9ECF-A341-9B2A-F5707C40EC2D}" destId="{C30A495E-9B3D-FC45-A462-79CD6AEA5148}" srcOrd="0" destOrd="0" presId="urn:microsoft.com/office/officeart/2005/8/layout/equation2"/>
    <dgm:cxn modelId="{54BFA9B2-EEDC-6041-8108-1BC5EDF10BAC}" srcId="{6D6D8717-2D09-3E49-860B-ECEE69B00001}" destId="{F45EFE2E-A38C-2D44-8278-1DD3A9B0B010}" srcOrd="2" destOrd="0" parTransId="{08A782AB-3551-884F-BDA4-0ABD2F526B40}" sibTransId="{BFE65DB5-B3EE-6448-A340-168F7174CFF4}"/>
    <dgm:cxn modelId="{D6A42CDE-E0E4-DE4A-8390-715F802EF29E}" type="presOf" srcId="{5F51DE4D-8C34-5144-8B88-310047978FD6}" destId="{8C423876-9E1A-2945-B9E2-B10C99BED258}" srcOrd="1" destOrd="0" presId="urn:microsoft.com/office/officeart/2005/8/layout/equation2"/>
    <dgm:cxn modelId="{20F4D3EC-8CF7-A246-B4E7-6167D779C6B7}" type="presParOf" srcId="{61605253-EBF1-D04F-ACBF-0AEA69D8611C}" destId="{ABFE9CDE-7037-8B46-A241-06C16D799CE1}" srcOrd="0" destOrd="0" presId="urn:microsoft.com/office/officeart/2005/8/layout/equation2"/>
    <dgm:cxn modelId="{18AE8DEF-EA53-2849-8EFA-29C981FCC183}" type="presParOf" srcId="{ABFE9CDE-7037-8B46-A241-06C16D799CE1}" destId="{C30A495E-9B3D-FC45-A462-79CD6AEA5148}" srcOrd="0" destOrd="0" presId="urn:microsoft.com/office/officeart/2005/8/layout/equation2"/>
    <dgm:cxn modelId="{3465F078-2A82-A646-9038-31FFE8050D77}" type="presParOf" srcId="{ABFE9CDE-7037-8B46-A241-06C16D799CE1}" destId="{C5C081F7-7151-BC4E-A637-D49AB42B0A57}" srcOrd="1" destOrd="0" presId="urn:microsoft.com/office/officeart/2005/8/layout/equation2"/>
    <dgm:cxn modelId="{0AEF17BF-3F6D-C540-9B1F-4F75427C8501}" type="presParOf" srcId="{ABFE9CDE-7037-8B46-A241-06C16D799CE1}" destId="{48B572F5-CB95-BC47-BD23-46368C7633F6}" srcOrd="2" destOrd="0" presId="urn:microsoft.com/office/officeart/2005/8/layout/equation2"/>
    <dgm:cxn modelId="{0C29A276-8A02-2046-BE25-B77678F18235}" type="presParOf" srcId="{ABFE9CDE-7037-8B46-A241-06C16D799CE1}" destId="{71E01833-78E2-A64A-BB8D-03E3F47F89EE}" srcOrd="3" destOrd="0" presId="urn:microsoft.com/office/officeart/2005/8/layout/equation2"/>
    <dgm:cxn modelId="{8DCF5AFD-B06F-0240-B88F-F27506959ED2}" type="presParOf" srcId="{ABFE9CDE-7037-8B46-A241-06C16D799CE1}" destId="{47E2B577-A176-0342-B13E-A25502BC8AB9}" srcOrd="4" destOrd="0" presId="urn:microsoft.com/office/officeart/2005/8/layout/equation2"/>
    <dgm:cxn modelId="{1BE632B6-D05A-214A-9BFC-20C3CBAC266C}" type="presParOf" srcId="{61605253-EBF1-D04F-ACBF-0AEA69D8611C}" destId="{6B3FF1F5-4BAB-334C-A0D1-6AB2B8FABF58}" srcOrd="1" destOrd="0" presId="urn:microsoft.com/office/officeart/2005/8/layout/equation2"/>
    <dgm:cxn modelId="{9A45CFCD-477B-E94D-998D-9880A90971BF}" type="presParOf" srcId="{6B3FF1F5-4BAB-334C-A0D1-6AB2B8FABF58}" destId="{8C423876-9E1A-2945-B9E2-B10C99BED258}" srcOrd="0" destOrd="0" presId="urn:microsoft.com/office/officeart/2005/8/layout/equation2"/>
    <dgm:cxn modelId="{B874463B-9DDE-4242-B7A5-CE2C71CC9A19}" type="presParOf" srcId="{61605253-EBF1-D04F-ACBF-0AEA69D8611C}" destId="{725828C9-D429-1D49-9A6B-7C70E8922F6D}" srcOrd="2" destOrd="0" presId="urn:microsoft.com/office/officeart/2005/8/layout/equati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C92758-A8C3-9947-99F2-13F43FCDDAB0}">
      <dsp:nvSpPr>
        <dsp:cNvPr id="0" name=""/>
        <dsp:cNvSpPr/>
      </dsp:nvSpPr>
      <dsp:spPr>
        <a:xfrm>
          <a:off x="0" y="1892875"/>
          <a:ext cx="4973128" cy="498387"/>
        </a:xfrm>
        <a:prstGeom prst="rect">
          <a:avLst/>
        </a:prstGeom>
        <a:gradFill rotWithShape="0">
          <a:gsLst>
            <a:gs pos="0">
              <a:schemeClr val="accent1">
                <a:hueOff val="0"/>
                <a:satOff val="0"/>
                <a:lumOff val="0"/>
                <a:alphaOff val="0"/>
                <a:shade val="85000"/>
                <a:satMod val="130000"/>
              </a:schemeClr>
            </a:gs>
            <a:gs pos="34000">
              <a:schemeClr val="accent1">
                <a:hueOff val="0"/>
                <a:satOff val="0"/>
                <a:lumOff val="0"/>
                <a:alphaOff val="0"/>
                <a:shade val="87000"/>
                <a:satMod val="125000"/>
              </a:schemeClr>
            </a:gs>
            <a:gs pos="70000">
              <a:schemeClr val="accent1">
                <a:hueOff val="0"/>
                <a:satOff val="0"/>
                <a:lumOff val="0"/>
                <a:alphaOff val="0"/>
                <a:tint val="100000"/>
                <a:shade val="90000"/>
                <a:satMod val="130000"/>
              </a:schemeClr>
            </a:gs>
            <a:gs pos="100000">
              <a:schemeClr val="accent1">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endParaRPr lang="en-US" sz="2200" kern="1200" dirty="0"/>
        </a:p>
        <a:p>
          <a:pPr marL="0" lvl="0" indent="0" algn="ctr" defTabSz="977900">
            <a:lnSpc>
              <a:spcPct val="90000"/>
            </a:lnSpc>
            <a:spcBef>
              <a:spcPct val="0"/>
            </a:spcBef>
            <a:spcAft>
              <a:spcPct val="35000"/>
            </a:spcAft>
            <a:buNone/>
          </a:pPr>
          <a:r>
            <a:rPr lang="en-US" sz="2200" kern="1200" dirty="0"/>
            <a:t>SDI Parent/Teacher Report item</a:t>
          </a:r>
        </a:p>
      </dsp:txBody>
      <dsp:txXfrm>
        <a:off x="0" y="1892875"/>
        <a:ext cx="4973128" cy="269129"/>
      </dsp:txXfrm>
    </dsp:sp>
    <dsp:sp modelId="{FF279B7C-3124-F843-B893-48EF572CB313}">
      <dsp:nvSpPr>
        <dsp:cNvPr id="0" name=""/>
        <dsp:cNvSpPr/>
      </dsp:nvSpPr>
      <dsp:spPr>
        <a:xfrm>
          <a:off x="0" y="2386416"/>
          <a:ext cx="4973128" cy="682498"/>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35128" tIns="24130" rIns="135128" bIns="24130" numCol="1" spcCol="1270" anchor="ctr" anchorCtr="0">
          <a:noAutofit/>
        </a:bodyPr>
        <a:lstStyle/>
        <a:p>
          <a:pPr marL="0" lvl="0" indent="0" algn="ctr" defTabSz="844550">
            <a:lnSpc>
              <a:spcPct val="90000"/>
            </a:lnSpc>
            <a:spcBef>
              <a:spcPct val="0"/>
            </a:spcBef>
            <a:spcAft>
              <a:spcPct val="35000"/>
            </a:spcAft>
            <a:buNone/>
          </a:pPr>
          <a:r>
            <a:rPr lang="en-US" sz="1900" b="1" kern="1200" dirty="0"/>
            <a:t>This student </a:t>
          </a:r>
          <a:r>
            <a:rPr lang="en-US" sz="1900" kern="1200" dirty="0"/>
            <a:t>has what it takes to reach his/her goals.</a:t>
          </a:r>
        </a:p>
      </dsp:txBody>
      <dsp:txXfrm>
        <a:off x="0" y="2386416"/>
        <a:ext cx="4973128" cy="682498"/>
      </dsp:txXfrm>
    </dsp:sp>
    <dsp:sp modelId="{83707F2E-847C-1F44-B96E-F50A141D3693}">
      <dsp:nvSpPr>
        <dsp:cNvPr id="0" name=""/>
        <dsp:cNvSpPr/>
      </dsp:nvSpPr>
      <dsp:spPr>
        <a:xfrm rot="10800000">
          <a:off x="0" y="695"/>
          <a:ext cx="4973128" cy="1928862"/>
        </a:xfrm>
        <a:prstGeom prst="upArrowCallout">
          <a:avLst/>
        </a:prstGeom>
        <a:gradFill rotWithShape="0">
          <a:gsLst>
            <a:gs pos="0">
              <a:schemeClr val="accent1">
                <a:hueOff val="0"/>
                <a:satOff val="0"/>
                <a:lumOff val="0"/>
                <a:alphaOff val="0"/>
                <a:shade val="85000"/>
                <a:satMod val="130000"/>
              </a:schemeClr>
            </a:gs>
            <a:gs pos="34000">
              <a:schemeClr val="accent1">
                <a:hueOff val="0"/>
                <a:satOff val="0"/>
                <a:lumOff val="0"/>
                <a:alphaOff val="0"/>
                <a:shade val="87000"/>
                <a:satMod val="125000"/>
              </a:schemeClr>
            </a:gs>
            <a:gs pos="70000">
              <a:schemeClr val="accent1">
                <a:hueOff val="0"/>
                <a:satOff val="0"/>
                <a:lumOff val="0"/>
                <a:alphaOff val="0"/>
                <a:tint val="100000"/>
                <a:shade val="90000"/>
                <a:satMod val="130000"/>
              </a:schemeClr>
            </a:gs>
            <a:gs pos="100000">
              <a:schemeClr val="accent1">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n-US" sz="2200" kern="1200" dirty="0"/>
            <a:t>SDI Student Report item</a:t>
          </a:r>
        </a:p>
      </dsp:txBody>
      <dsp:txXfrm rot="-10800000">
        <a:off x="0" y="695"/>
        <a:ext cx="4973128" cy="677030"/>
      </dsp:txXfrm>
    </dsp:sp>
    <dsp:sp modelId="{05B7EB93-6F40-F543-9EC1-51A9D69E13D8}">
      <dsp:nvSpPr>
        <dsp:cNvPr id="0" name=""/>
        <dsp:cNvSpPr/>
      </dsp:nvSpPr>
      <dsp:spPr>
        <a:xfrm>
          <a:off x="0" y="536838"/>
          <a:ext cx="4973128" cy="711938"/>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49352" tIns="26670" rIns="149352" bIns="26670" numCol="1" spcCol="1270" anchor="ctr" anchorCtr="0">
          <a:noAutofit/>
        </a:bodyPr>
        <a:lstStyle/>
        <a:p>
          <a:pPr marL="0" lvl="0" indent="0" algn="ctr" defTabSz="933450">
            <a:lnSpc>
              <a:spcPct val="90000"/>
            </a:lnSpc>
            <a:spcBef>
              <a:spcPct val="0"/>
            </a:spcBef>
            <a:spcAft>
              <a:spcPct val="35000"/>
            </a:spcAft>
            <a:buNone/>
          </a:pPr>
          <a:r>
            <a:rPr lang="en-US" sz="2100" b="1" kern="1200" dirty="0"/>
            <a:t>I</a:t>
          </a:r>
          <a:r>
            <a:rPr lang="en-US" sz="2100" kern="1200" dirty="0"/>
            <a:t> have what it takes to reach my goals.</a:t>
          </a:r>
        </a:p>
      </dsp:txBody>
      <dsp:txXfrm>
        <a:off x="0" y="536838"/>
        <a:ext cx="4973128" cy="711938"/>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2BBB73-0CBA-AC4B-8F6E-9C124B70F0D7}">
      <dsp:nvSpPr>
        <dsp:cNvPr id="0" name=""/>
        <dsp:cNvSpPr/>
      </dsp:nvSpPr>
      <dsp:spPr>
        <a:xfrm>
          <a:off x="784624" y="-74072"/>
          <a:ext cx="4423244" cy="4423244"/>
        </a:xfrm>
        <a:prstGeom prst="circularArrow">
          <a:avLst>
            <a:gd name="adj1" fmla="val 4668"/>
            <a:gd name="adj2" fmla="val 272909"/>
            <a:gd name="adj3" fmla="val 13003808"/>
            <a:gd name="adj4" fmla="val 17914411"/>
            <a:gd name="adj5" fmla="val 4847"/>
          </a:avLst>
        </a:prstGeom>
        <a:solidFill>
          <a:schemeClr val="accent2">
            <a:lumMod val="75000"/>
          </a:schemeClr>
        </a:solidFill>
        <a:ln>
          <a:noFill/>
        </a:ln>
        <a:effectLst>
          <a:outerShdw blurRad="38100" dist="25400" dir="2700000" algn="br" rotWithShape="0">
            <a:srgbClr val="000000">
              <a:alpha val="60000"/>
            </a:srgbClr>
          </a:outerShdw>
        </a:effectLst>
      </dsp:spPr>
      <dsp:style>
        <a:lnRef idx="0">
          <a:scrgbClr r="0" g="0" b="0"/>
        </a:lnRef>
        <a:fillRef idx="1">
          <a:scrgbClr r="0" g="0" b="0"/>
        </a:fillRef>
        <a:effectRef idx="2">
          <a:scrgbClr r="0" g="0" b="0"/>
        </a:effectRef>
        <a:fontRef idx="minor"/>
      </dsp:style>
    </dsp:sp>
    <dsp:sp modelId="{93B558FE-65B1-F64F-8FD0-72BB07B536DA}">
      <dsp:nvSpPr>
        <dsp:cNvPr id="0" name=""/>
        <dsp:cNvSpPr/>
      </dsp:nvSpPr>
      <dsp:spPr>
        <a:xfrm>
          <a:off x="1588829" y="11202"/>
          <a:ext cx="2814833" cy="1407416"/>
        </a:xfrm>
        <a:prstGeom prst="roundRect">
          <a:avLst/>
        </a:prstGeom>
        <a:solidFill>
          <a:schemeClr val="accent2"/>
        </a:soli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b="1" kern="1200" dirty="0">
              <a:latin typeface="Times New Roman" panose="02020603050405020304" pitchFamily="18" charset="0"/>
              <a:cs typeface="Times New Roman" panose="02020603050405020304" pitchFamily="18" charset="0"/>
            </a:rPr>
            <a:t>Student Question 1: </a:t>
          </a:r>
          <a:r>
            <a:rPr lang="en-US" sz="2100" kern="1200" dirty="0">
              <a:latin typeface="Times New Roman" panose="02020603050405020304" pitchFamily="18" charset="0"/>
              <a:cs typeface="Times New Roman" panose="02020603050405020304" pitchFamily="18" charset="0"/>
            </a:rPr>
            <a:t>What do I want to learn?</a:t>
          </a:r>
        </a:p>
      </dsp:txBody>
      <dsp:txXfrm>
        <a:off x="1657533" y="79906"/>
        <a:ext cx="2677425" cy="1270008"/>
      </dsp:txXfrm>
    </dsp:sp>
    <dsp:sp modelId="{E273BBC3-FA1B-9945-AA3D-689023631A80}">
      <dsp:nvSpPr>
        <dsp:cNvPr id="0" name=""/>
        <dsp:cNvSpPr/>
      </dsp:nvSpPr>
      <dsp:spPr>
        <a:xfrm>
          <a:off x="3177659" y="1599440"/>
          <a:ext cx="2814833" cy="1407416"/>
        </a:xfrm>
        <a:prstGeom prst="roundRect">
          <a:avLst/>
        </a:prstGeom>
        <a:gradFill rotWithShape="0">
          <a:gsLst>
            <a:gs pos="0">
              <a:schemeClr val="accent1">
                <a:hueOff val="0"/>
                <a:satOff val="0"/>
                <a:lumOff val="0"/>
                <a:alphaOff val="0"/>
                <a:shade val="85000"/>
                <a:satMod val="130000"/>
              </a:schemeClr>
            </a:gs>
            <a:gs pos="34000">
              <a:schemeClr val="accent1">
                <a:hueOff val="0"/>
                <a:satOff val="0"/>
                <a:lumOff val="0"/>
                <a:alphaOff val="0"/>
                <a:shade val="87000"/>
                <a:satMod val="125000"/>
              </a:schemeClr>
            </a:gs>
            <a:gs pos="70000">
              <a:schemeClr val="accent1">
                <a:hueOff val="0"/>
                <a:satOff val="0"/>
                <a:lumOff val="0"/>
                <a:alphaOff val="0"/>
                <a:tint val="100000"/>
                <a:shade val="90000"/>
                <a:satMod val="130000"/>
              </a:schemeClr>
            </a:gs>
            <a:gs pos="100000">
              <a:schemeClr val="accent1">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latin typeface="Times New Roman" panose="02020603050405020304" pitchFamily="18" charset="0"/>
              <a:cs typeface="Times New Roman" panose="02020603050405020304" pitchFamily="18" charset="0"/>
            </a:rPr>
            <a:t>Enable student to identify specific strengths and instructional needs</a:t>
          </a:r>
        </a:p>
      </dsp:txBody>
      <dsp:txXfrm>
        <a:off x="3246363" y="1668144"/>
        <a:ext cx="2677425" cy="1270008"/>
      </dsp:txXfrm>
    </dsp:sp>
    <dsp:sp modelId="{37964E8D-E6C8-BA48-AD32-E68A362DF943}">
      <dsp:nvSpPr>
        <dsp:cNvPr id="0" name=""/>
        <dsp:cNvSpPr/>
      </dsp:nvSpPr>
      <dsp:spPr>
        <a:xfrm>
          <a:off x="1588829" y="3187679"/>
          <a:ext cx="2814833" cy="1407416"/>
        </a:xfrm>
        <a:prstGeom prst="roundRect">
          <a:avLst/>
        </a:prstGeom>
        <a:gradFill rotWithShape="0">
          <a:gsLst>
            <a:gs pos="0">
              <a:schemeClr val="accent1">
                <a:hueOff val="0"/>
                <a:satOff val="0"/>
                <a:lumOff val="0"/>
                <a:alphaOff val="0"/>
                <a:shade val="85000"/>
                <a:satMod val="130000"/>
              </a:schemeClr>
            </a:gs>
            <a:gs pos="34000">
              <a:schemeClr val="accent1">
                <a:hueOff val="0"/>
                <a:satOff val="0"/>
                <a:lumOff val="0"/>
                <a:alphaOff val="0"/>
                <a:shade val="87000"/>
                <a:satMod val="125000"/>
              </a:schemeClr>
            </a:gs>
            <a:gs pos="70000">
              <a:schemeClr val="accent1">
                <a:hueOff val="0"/>
                <a:satOff val="0"/>
                <a:lumOff val="0"/>
                <a:alphaOff val="0"/>
                <a:tint val="100000"/>
                <a:shade val="90000"/>
                <a:satMod val="130000"/>
              </a:schemeClr>
            </a:gs>
            <a:gs pos="100000">
              <a:schemeClr val="accent1">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latin typeface="Times New Roman" panose="02020603050405020304" pitchFamily="18" charset="0"/>
              <a:cs typeface="Times New Roman" panose="02020603050405020304" pitchFamily="18" charset="0"/>
            </a:rPr>
            <a:t>Enable student to communicate preferences, interests, beliefs and values</a:t>
          </a:r>
        </a:p>
      </dsp:txBody>
      <dsp:txXfrm>
        <a:off x="1657533" y="3256383"/>
        <a:ext cx="2677425" cy="1270008"/>
      </dsp:txXfrm>
    </dsp:sp>
    <dsp:sp modelId="{01BF57B8-A38E-F94E-BF6B-20A6C09A7880}">
      <dsp:nvSpPr>
        <dsp:cNvPr id="0" name=""/>
        <dsp:cNvSpPr/>
      </dsp:nvSpPr>
      <dsp:spPr>
        <a:xfrm>
          <a:off x="64390" y="1599440"/>
          <a:ext cx="2814833" cy="1407416"/>
        </a:xfrm>
        <a:prstGeom prst="roundRect">
          <a:avLst/>
        </a:prstGeom>
        <a:gradFill rotWithShape="0">
          <a:gsLst>
            <a:gs pos="0">
              <a:schemeClr val="accent1">
                <a:hueOff val="0"/>
                <a:satOff val="0"/>
                <a:lumOff val="0"/>
                <a:alphaOff val="0"/>
                <a:shade val="85000"/>
                <a:satMod val="130000"/>
              </a:schemeClr>
            </a:gs>
            <a:gs pos="34000">
              <a:schemeClr val="accent1">
                <a:hueOff val="0"/>
                <a:satOff val="0"/>
                <a:lumOff val="0"/>
                <a:alphaOff val="0"/>
                <a:shade val="87000"/>
                <a:satMod val="125000"/>
              </a:schemeClr>
            </a:gs>
            <a:gs pos="70000">
              <a:schemeClr val="accent1">
                <a:hueOff val="0"/>
                <a:satOff val="0"/>
                <a:lumOff val="0"/>
                <a:alphaOff val="0"/>
                <a:tint val="100000"/>
                <a:shade val="90000"/>
                <a:satMod val="130000"/>
              </a:schemeClr>
            </a:gs>
            <a:gs pos="100000">
              <a:schemeClr val="accent1">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latin typeface="Times New Roman" panose="02020603050405020304" pitchFamily="18" charset="0"/>
              <a:cs typeface="Times New Roman" panose="02020603050405020304" pitchFamily="18" charset="0"/>
            </a:rPr>
            <a:t>Enable student prioritize needs</a:t>
          </a:r>
        </a:p>
      </dsp:txBody>
      <dsp:txXfrm>
        <a:off x="133094" y="1668144"/>
        <a:ext cx="2677425" cy="1270008"/>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0A495E-9B3D-FC45-A462-79CD6AEA5148}">
      <dsp:nvSpPr>
        <dsp:cNvPr id="0" name=""/>
        <dsp:cNvSpPr/>
      </dsp:nvSpPr>
      <dsp:spPr>
        <a:xfrm>
          <a:off x="1262233" y="113880"/>
          <a:ext cx="499082" cy="499082"/>
        </a:xfrm>
        <a:prstGeom prst="ellipse">
          <a:avLst/>
        </a:prstGeom>
        <a:solidFill>
          <a:schemeClr val="accent2"/>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r>
            <a:rPr lang="en-US" sz="500" b="1" kern="1200" dirty="0">
              <a:solidFill>
                <a:prstClr val="white"/>
              </a:solidFill>
              <a:latin typeface="Times New Roman" panose="02020603050405020304" pitchFamily="18" charset="0"/>
              <a:ea typeface="+mn-ea"/>
              <a:cs typeface="Times New Roman" panose="02020603050405020304" pitchFamily="18" charset="0"/>
            </a:rPr>
            <a:t>Teacher Objectives</a:t>
          </a:r>
        </a:p>
      </dsp:txBody>
      <dsp:txXfrm>
        <a:off x="1335322" y="186969"/>
        <a:ext cx="352904" cy="352904"/>
      </dsp:txXfrm>
    </dsp:sp>
    <dsp:sp modelId="{48B572F5-CB95-BC47-BD23-46368C7633F6}">
      <dsp:nvSpPr>
        <dsp:cNvPr id="0" name=""/>
        <dsp:cNvSpPr/>
      </dsp:nvSpPr>
      <dsp:spPr>
        <a:xfrm>
          <a:off x="1367051" y="653488"/>
          <a:ext cx="289468" cy="289468"/>
        </a:xfrm>
        <a:prstGeom prst="mathPlus">
          <a:avLst/>
        </a:prstGeom>
        <a:gradFill rotWithShape="0">
          <a:gsLst>
            <a:gs pos="0">
              <a:schemeClr val="accent1">
                <a:tint val="60000"/>
                <a:hueOff val="0"/>
                <a:satOff val="0"/>
                <a:lumOff val="0"/>
                <a:alphaOff val="0"/>
                <a:shade val="85000"/>
                <a:satMod val="130000"/>
              </a:schemeClr>
            </a:gs>
            <a:gs pos="34000">
              <a:schemeClr val="accent1">
                <a:tint val="60000"/>
                <a:hueOff val="0"/>
                <a:satOff val="0"/>
                <a:lumOff val="0"/>
                <a:alphaOff val="0"/>
                <a:shade val="87000"/>
                <a:satMod val="125000"/>
              </a:schemeClr>
            </a:gs>
            <a:gs pos="70000">
              <a:schemeClr val="accent1">
                <a:tint val="60000"/>
                <a:hueOff val="0"/>
                <a:satOff val="0"/>
                <a:lumOff val="0"/>
                <a:alphaOff val="0"/>
                <a:tint val="100000"/>
                <a:shade val="90000"/>
                <a:satMod val="130000"/>
              </a:schemeClr>
            </a:gs>
            <a:gs pos="100000">
              <a:schemeClr val="accent1">
                <a:tint val="60000"/>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lang="en-US" sz="500" kern="1200">
            <a:latin typeface="Times New Roman" panose="02020603050405020304" pitchFamily="18" charset="0"/>
            <a:cs typeface="Times New Roman" panose="02020603050405020304" pitchFamily="18" charset="0"/>
          </a:endParaRPr>
        </a:p>
      </dsp:txBody>
      <dsp:txXfrm>
        <a:off x="1405420" y="764181"/>
        <a:ext cx="212730" cy="68082"/>
      </dsp:txXfrm>
    </dsp:sp>
    <dsp:sp modelId="{47E2B577-A176-0342-B13E-A25502BC8AB9}">
      <dsp:nvSpPr>
        <dsp:cNvPr id="0" name=""/>
        <dsp:cNvSpPr/>
      </dsp:nvSpPr>
      <dsp:spPr>
        <a:xfrm>
          <a:off x="1262233" y="983482"/>
          <a:ext cx="499082" cy="499082"/>
        </a:xfrm>
        <a:prstGeom prst="ellipse">
          <a:avLst/>
        </a:prstGeom>
        <a:solidFill>
          <a:schemeClr val="accent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r>
            <a:rPr lang="en-US" sz="500" b="1" kern="1200" dirty="0">
              <a:solidFill>
                <a:prstClr val="white"/>
              </a:solidFill>
              <a:latin typeface="Times New Roman" panose="02020603050405020304" pitchFamily="18" charset="0"/>
              <a:ea typeface="+mn-ea"/>
              <a:cs typeface="Times New Roman" panose="02020603050405020304" pitchFamily="18" charset="0"/>
            </a:rPr>
            <a:t>Educational Supports</a:t>
          </a:r>
        </a:p>
      </dsp:txBody>
      <dsp:txXfrm>
        <a:off x="1335322" y="1056571"/>
        <a:ext cx="352904" cy="352904"/>
      </dsp:txXfrm>
    </dsp:sp>
    <dsp:sp modelId="{6B3FF1F5-4BAB-334C-A0D1-6AB2B8FABF58}">
      <dsp:nvSpPr>
        <dsp:cNvPr id="0" name=""/>
        <dsp:cNvSpPr/>
      </dsp:nvSpPr>
      <dsp:spPr>
        <a:xfrm rot="10800000">
          <a:off x="1057357" y="705393"/>
          <a:ext cx="139211" cy="185658"/>
        </a:xfrm>
        <a:prstGeom prst="rightArrow">
          <a:avLst>
            <a:gd name="adj1" fmla="val 60000"/>
            <a:gd name="adj2" fmla="val 50000"/>
          </a:avLst>
        </a:prstGeom>
        <a:gradFill rotWithShape="0">
          <a:gsLst>
            <a:gs pos="0">
              <a:schemeClr val="accent1">
                <a:tint val="60000"/>
                <a:hueOff val="0"/>
                <a:satOff val="0"/>
                <a:lumOff val="0"/>
                <a:alphaOff val="0"/>
                <a:shade val="85000"/>
                <a:satMod val="130000"/>
              </a:schemeClr>
            </a:gs>
            <a:gs pos="34000">
              <a:schemeClr val="accent1">
                <a:tint val="60000"/>
                <a:hueOff val="0"/>
                <a:satOff val="0"/>
                <a:lumOff val="0"/>
                <a:alphaOff val="0"/>
                <a:shade val="87000"/>
                <a:satMod val="125000"/>
              </a:schemeClr>
            </a:gs>
            <a:gs pos="70000">
              <a:schemeClr val="accent1">
                <a:tint val="60000"/>
                <a:hueOff val="0"/>
                <a:satOff val="0"/>
                <a:lumOff val="0"/>
                <a:alphaOff val="0"/>
                <a:tint val="100000"/>
                <a:shade val="90000"/>
                <a:satMod val="130000"/>
              </a:schemeClr>
            </a:gs>
            <a:gs pos="100000">
              <a:schemeClr val="accent1">
                <a:tint val="60000"/>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kern="1200">
            <a:latin typeface="Times New Roman" panose="02020603050405020304" pitchFamily="18" charset="0"/>
            <a:cs typeface="Times New Roman" panose="02020603050405020304" pitchFamily="18" charset="0"/>
          </a:endParaRPr>
        </a:p>
      </dsp:txBody>
      <dsp:txXfrm rot="10800000">
        <a:off x="1099120" y="742525"/>
        <a:ext cx="97448" cy="111394"/>
      </dsp:txXfrm>
    </dsp:sp>
    <dsp:sp modelId="{725828C9-D429-1D49-9A6B-7C70E8922F6D}">
      <dsp:nvSpPr>
        <dsp:cNvPr id="0" name=""/>
        <dsp:cNvSpPr/>
      </dsp:nvSpPr>
      <dsp:spPr>
        <a:xfrm>
          <a:off x="1405" y="299140"/>
          <a:ext cx="998165" cy="998165"/>
        </a:xfrm>
        <a:prstGeom prst="ellipse">
          <a:avLst/>
        </a:prstGeom>
        <a:solidFill>
          <a:schemeClr val="accent2"/>
        </a:soli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latin typeface="Times New Roman" panose="02020603050405020304" pitchFamily="18" charset="0"/>
              <a:cs typeface="Times New Roman" panose="02020603050405020304" pitchFamily="18" charset="0"/>
            </a:rPr>
            <a:t>Student Questions</a:t>
          </a:r>
        </a:p>
      </dsp:txBody>
      <dsp:txXfrm>
        <a:off x="147583" y="445318"/>
        <a:ext cx="705809" cy="705809"/>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1F787D-ED88-514F-A1FF-EF7050BD672A}">
      <dsp:nvSpPr>
        <dsp:cNvPr id="0" name=""/>
        <dsp:cNvSpPr/>
      </dsp:nvSpPr>
      <dsp:spPr>
        <a:xfrm>
          <a:off x="0" y="0"/>
          <a:ext cx="4427592" cy="952312"/>
        </a:xfrm>
        <a:prstGeom prst="roundRect">
          <a:avLst>
            <a:gd name="adj" fmla="val 10000"/>
          </a:avLst>
        </a:prstGeom>
        <a:gradFill rotWithShape="0">
          <a:gsLst>
            <a:gs pos="0">
              <a:schemeClr val="accent1">
                <a:hueOff val="0"/>
                <a:satOff val="0"/>
                <a:lumOff val="0"/>
                <a:alphaOff val="0"/>
                <a:shade val="85000"/>
                <a:satMod val="130000"/>
              </a:schemeClr>
            </a:gs>
            <a:gs pos="34000">
              <a:schemeClr val="accent1">
                <a:hueOff val="0"/>
                <a:satOff val="0"/>
                <a:lumOff val="0"/>
                <a:alphaOff val="0"/>
                <a:shade val="87000"/>
                <a:satMod val="125000"/>
              </a:schemeClr>
            </a:gs>
            <a:gs pos="70000">
              <a:schemeClr val="accent1">
                <a:hueOff val="0"/>
                <a:satOff val="0"/>
                <a:lumOff val="0"/>
                <a:alphaOff val="0"/>
                <a:tint val="100000"/>
                <a:shade val="90000"/>
                <a:satMod val="130000"/>
              </a:schemeClr>
            </a:gs>
            <a:gs pos="100000">
              <a:schemeClr val="accent1">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latin typeface="Times New Roman" panose="02020603050405020304" pitchFamily="18" charset="0"/>
              <a:cs typeface="Times New Roman" panose="02020603050405020304" pitchFamily="18" charset="0"/>
            </a:rPr>
            <a:t>5. What can I do to learn what I don't already know?</a:t>
          </a:r>
        </a:p>
      </dsp:txBody>
      <dsp:txXfrm>
        <a:off x="27892" y="27892"/>
        <a:ext cx="3319504" cy="896528"/>
      </dsp:txXfrm>
    </dsp:sp>
    <dsp:sp modelId="{D7AE3612-A12C-A94C-BE02-5815AB2D4762}">
      <dsp:nvSpPr>
        <dsp:cNvPr id="0" name=""/>
        <dsp:cNvSpPr/>
      </dsp:nvSpPr>
      <dsp:spPr>
        <a:xfrm>
          <a:off x="370810" y="1125459"/>
          <a:ext cx="4427592" cy="952312"/>
        </a:xfrm>
        <a:prstGeom prst="roundRect">
          <a:avLst>
            <a:gd name="adj" fmla="val 10000"/>
          </a:avLst>
        </a:prstGeom>
        <a:gradFill rotWithShape="0">
          <a:gsLst>
            <a:gs pos="0">
              <a:schemeClr val="accent1">
                <a:hueOff val="0"/>
                <a:satOff val="0"/>
                <a:lumOff val="0"/>
                <a:alphaOff val="0"/>
                <a:shade val="85000"/>
                <a:satMod val="130000"/>
              </a:schemeClr>
            </a:gs>
            <a:gs pos="34000">
              <a:schemeClr val="accent1">
                <a:hueOff val="0"/>
                <a:satOff val="0"/>
                <a:lumOff val="0"/>
                <a:alphaOff val="0"/>
                <a:shade val="87000"/>
                <a:satMod val="125000"/>
              </a:schemeClr>
            </a:gs>
            <a:gs pos="70000">
              <a:schemeClr val="accent1">
                <a:hueOff val="0"/>
                <a:satOff val="0"/>
                <a:lumOff val="0"/>
                <a:alphaOff val="0"/>
                <a:tint val="100000"/>
                <a:shade val="90000"/>
                <a:satMod val="130000"/>
              </a:schemeClr>
            </a:gs>
            <a:gs pos="100000">
              <a:schemeClr val="accent1">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406400" lvl="0" indent="-406400" algn="l" defTabSz="977900">
            <a:lnSpc>
              <a:spcPct val="90000"/>
            </a:lnSpc>
            <a:spcBef>
              <a:spcPct val="0"/>
            </a:spcBef>
            <a:spcAft>
              <a:spcPct val="35000"/>
            </a:spcAft>
            <a:buNone/>
            <a:tabLst/>
          </a:pPr>
          <a:r>
            <a:rPr lang="en-US" sz="2200" kern="1200" dirty="0">
              <a:latin typeface="Times New Roman" panose="02020603050405020304" pitchFamily="18" charset="0"/>
              <a:cs typeface="Times New Roman" panose="02020603050405020304" pitchFamily="18" charset="0"/>
            </a:rPr>
            <a:t>6. What could keep me from taking action? </a:t>
          </a:r>
        </a:p>
      </dsp:txBody>
      <dsp:txXfrm>
        <a:off x="398702" y="1153351"/>
        <a:ext cx="3381995" cy="896528"/>
      </dsp:txXfrm>
    </dsp:sp>
    <dsp:sp modelId="{BA0A92A3-3F9F-3E4C-9D52-9F2E858EA86E}">
      <dsp:nvSpPr>
        <dsp:cNvPr id="0" name=""/>
        <dsp:cNvSpPr/>
      </dsp:nvSpPr>
      <dsp:spPr>
        <a:xfrm>
          <a:off x="736087" y="2250919"/>
          <a:ext cx="4427592" cy="952312"/>
        </a:xfrm>
        <a:prstGeom prst="roundRect">
          <a:avLst>
            <a:gd name="adj" fmla="val 10000"/>
          </a:avLst>
        </a:prstGeom>
        <a:gradFill rotWithShape="0">
          <a:gsLst>
            <a:gs pos="0">
              <a:schemeClr val="accent1">
                <a:hueOff val="0"/>
                <a:satOff val="0"/>
                <a:lumOff val="0"/>
                <a:alphaOff val="0"/>
                <a:shade val="85000"/>
                <a:satMod val="130000"/>
              </a:schemeClr>
            </a:gs>
            <a:gs pos="34000">
              <a:schemeClr val="accent1">
                <a:hueOff val="0"/>
                <a:satOff val="0"/>
                <a:lumOff val="0"/>
                <a:alphaOff val="0"/>
                <a:shade val="87000"/>
                <a:satMod val="125000"/>
              </a:schemeClr>
            </a:gs>
            <a:gs pos="70000">
              <a:schemeClr val="accent1">
                <a:hueOff val="0"/>
                <a:satOff val="0"/>
                <a:lumOff val="0"/>
                <a:alphaOff val="0"/>
                <a:tint val="100000"/>
                <a:shade val="90000"/>
                <a:satMod val="130000"/>
              </a:schemeClr>
            </a:gs>
            <a:gs pos="100000">
              <a:schemeClr val="accent1">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290513" lvl="0" indent="-290513" algn="l" defTabSz="977900">
            <a:lnSpc>
              <a:spcPct val="90000"/>
            </a:lnSpc>
            <a:spcBef>
              <a:spcPct val="0"/>
            </a:spcBef>
            <a:spcAft>
              <a:spcPct val="35000"/>
            </a:spcAft>
            <a:buNone/>
            <a:tabLst/>
          </a:pPr>
          <a:r>
            <a:rPr lang="en-US" sz="2200" kern="1200" dirty="0">
              <a:latin typeface="Times New Roman" panose="02020603050405020304" pitchFamily="18" charset="0"/>
              <a:cs typeface="Times New Roman" panose="02020603050405020304" pitchFamily="18" charset="0"/>
            </a:rPr>
            <a:t>7. What can I do to remove these barriers?</a:t>
          </a:r>
        </a:p>
      </dsp:txBody>
      <dsp:txXfrm>
        <a:off x="763979" y="2278811"/>
        <a:ext cx="3387529" cy="896528"/>
      </dsp:txXfrm>
    </dsp:sp>
    <dsp:sp modelId="{5197113E-8872-9C41-AF4B-0FEA6323C2B3}">
      <dsp:nvSpPr>
        <dsp:cNvPr id="0" name=""/>
        <dsp:cNvSpPr/>
      </dsp:nvSpPr>
      <dsp:spPr>
        <a:xfrm>
          <a:off x="1106898" y="3376378"/>
          <a:ext cx="4427592" cy="952312"/>
        </a:xfrm>
        <a:prstGeom prst="roundRect">
          <a:avLst>
            <a:gd name="adj" fmla="val 10000"/>
          </a:avLst>
        </a:prstGeom>
        <a:gradFill rotWithShape="0">
          <a:gsLst>
            <a:gs pos="0">
              <a:schemeClr val="accent1">
                <a:hueOff val="0"/>
                <a:satOff val="0"/>
                <a:lumOff val="0"/>
                <a:alphaOff val="0"/>
                <a:shade val="85000"/>
                <a:satMod val="130000"/>
              </a:schemeClr>
            </a:gs>
            <a:gs pos="34000">
              <a:schemeClr val="accent1">
                <a:hueOff val="0"/>
                <a:satOff val="0"/>
                <a:lumOff val="0"/>
                <a:alphaOff val="0"/>
                <a:shade val="87000"/>
                <a:satMod val="125000"/>
              </a:schemeClr>
            </a:gs>
            <a:gs pos="70000">
              <a:schemeClr val="accent1">
                <a:hueOff val="0"/>
                <a:satOff val="0"/>
                <a:lumOff val="0"/>
                <a:alphaOff val="0"/>
                <a:tint val="100000"/>
                <a:shade val="90000"/>
                <a:satMod val="130000"/>
              </a:schemeClr>
            </a:gs>
            <a:gs pos="100000">
              <a:schemeClr val="accent1">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349250" lvl="0" indent="-349250" algn="l" defTabSz="977900">
            <a:lnSpc>
              <a:spcPct val="90000"/>
            </a:lnSpc>
            <a:spcBef>
              <a:spcPct val="0"/>
            </a:spcBef>
            <a:spcAft>
              <a:spcPct val="35000"/>
            </a:spcAft>
            <a:buNone/>
            <a:tabLst/>
          </a:pPr>
          <a:r>
            <a:rPr lang="en-US" sz="2200" kern="1200" dirty="0">
              <a:latin typeface="Times New Roman" panose="02020603050405020304" pitchFamily="18" charset="0"/>
              <a:cs typeface="Times New Roman" panose="02020603050405020304" pitchFamily="18" charset="0"/>
            </a:rPr>
            <a:t>8. When will I take action?</a:t>
          </a:r>
        </a:p>
      </dsp:txBody>
      <dsp:txXfrm>
        <a:off x="1134790" y="3404270"/>
        <a:ext cx="3381995" cy="896528"/>
      </dsp:txXfrm>
    </dsp:sp>
    <dsp:sp modelId="{9E0D93EE-1DAD-BC4F-937F-6FDB0FE24CD9}">
      <dsp:nvSpPr>
        <dsp:cNvPr id="0" name=""/>
        <dsp:cNvSpPr/>
      </dsp:nvSpPr>
      <dsp:spPr>
        <a:xfrm>
          <a:off x="3808589" y="729384"/>
          <a:ext cx="619002" cy="619002"/>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6830" tIns="36830" rIns="36830" bIns="36830" numCol="1" spcCol="1270" anchor="ctr" anchorCtr="0">
          <a:noAutofit/>
        </a:bodyPr>
        <a:lstStyle/>
        <a:p>
          <a:pPr marL="0" lvl="0" indent="0" algn="ctr" defTabSz="1289050">
            <a:lnSpc>
              <a:spcPct val="90000"/>
            </a:lnSpc>
            <a:spcBef>
              <a:spcPct val="0"/>
            </a:spcBef>
            <a:spcAft>
              <a:spcPct val="35000"/>
            </a:spcAft>
            <a:buNone/>
          </a:pPr>
          <a:endParaRPr lang="en-US" sz="2900" kern="1200">
            <a:latin typeface="Times New Roman" panose="02020603050405020304" pitchFamily="18" charset="0"/>
            <a:cs typeface="Times New Roman" panose="02020603050405020304" pitchFamily="18" charset="0"/>
          </a:endParaRPr>
        </a:p>
      </dsp:txBody>
      <dsp:txXfrm>
        <a:off x="3947864" y="729384"/>
        <a:ext cx="340452" cy="465799"/>
      </dsp:txXfrm>
    </dsp:sp>
    <dsp:sp modelId="{9BE2FEB7-DCDE-C148-AD3A-E07362255076}">
      <dsp:nvSpPr>
        <dsp:cNvPr id="0" name=""/>
        <dsp:cNvSpPr/>
      </dsp:nvSpPr>
      <dsp:spPr>
        <a:xfrm>
          <a:off x="4179400" y="1854844"/>
          <a:ext cx="619002" cy="619002"/>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6830" tIns="36830" rIns="36830" bIns="36830" numCol="1" spcCol="1270" anchor="ctr" anchorCtr="0">
          <a:noAutofit/>
        </a:bodyPr>
        <a:lstStyle/>
        <a:p>
          <a:pPr marL="0" lvl="0" indent="0" algn="ctr" defTabSz="1289050">
            <a:lnSpc>
              <a:spcPct val="90000"/>
            </a:lnSpc>
            <a:spcBef>
              <a:spcPct val="0"/>
            </a:spcBef>
            <a:spcAft>
              <a:spcPct val="35000"/>
            </a:spcAft>
            <a:buNone/>
          </a:pPr>
          <a:endParaRPr lang="en-US" sz="2900" kern="1200">
            <a:latin typeface="Times New Roman" panose="02020603050405020304" pitchFamily="18" charset="0"/>
            <a:cs typeface="Times New Roman" panose="02020603050405020304" pitchFamily="18" charset="0"/>
          </a:endParaRPr>
        </a:p>
      </dsp:txBody>
      <dsp:txXfrm>
        <a:off x="4318675" y="1854844"/>
        <a:ext cx="340452" cy="465799"/>
      </dsp:txXfrm>
    </dsp:sp>
    <dsp:sp modelId="{18231B49-64F0-C04A-A46B-0DB70388FEF7}">
      <dsp:nvSpPr>
        <dsp:cNvPr id="0" name=""/>
        <dsp:cNvSpPr/>
      </dsp:nvSpPr>
      <dsp:spPr>
        <a:xfrm>
          <a:off x="4544677" y="2980303"/>
          <a:ext cx="619002" cy="619002"/>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6830" tIns="36830" rIns="36830" bIns="36830" numCol="1" spcCol="1270" anchor="ctr" anchorCtr="0">
          <a:noAutofit/>
        </a:bodyPr>
        <a:lstStyle/>
        <a:p>
          <a:pPr marL="0" lvl="0" indent="0" algn="ctr" defTabSz="1289050">
            <a:lnSpc>
              <a:spcPct val="90000"/>
            </a:lnSpc>
            <a:spcBef>
              <a:spcPct val="0"/>
            </a:spcBef>
            <a:spcAft>
              <a:spcPct val="35000"/>
            </a:spcAft>
            <a:buNone/>
          </a:pPr>
          <a:endParaRPr lang="en-US" sz="2900" kern="1200">
            <a:latin typeface="Times New Roman" panose="02020603050405020304" pitchFamily="18" charset="0"/>
            <a:cs typeface="Times New Roman" panose="02020603050405020304" pitchFamily="18" charset="0"/>
          </a:endParaRPr>
        </a:p>
      </dsp:txBody>
      <dsp:txXfrm>
        <a:off x="4683952" y="2980303"/>
        <a:ext cx="340452" cy="465799"/>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0A495E-9B3D-FC45-A462-79CD6AEA5148}">
      <dsp:nvSpPr>
        <dsp:cNvPr id="0" name=""/>
        <dsp:cNvSpPr/>
      </dsp:nvSpPr>
      <dsp:spPr>
        <a:xfrm>
          <a:off x="1262233" y="113880"/>
          <a:ext cx="499082" cy="499082"/>
        </a:xfrm>
        <a:prstGeom prst="ellipse">
          <a:avLst/>
        </a:prstGeom>
        <a:solidFill>
          <a:schemeClr val="accent2"/>
        </a:soli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r>
            <a:rPr lang="en-US" sz="500" b="1" kern="1200" dirty="0"/>
            <a:t>Teacher Objectives</a:t>
          </a:r>
        </a:p>
      </dsp:txBody>
      <dsp:txXfrm>
        <a:off x="1335322" y="186969"/>
        <a:ext cx="352904" cy="352904"/>
      </dsp:txXfrm>
    </dsp:sp>
    <dsp:sp modelId="{48B572F5-CB95-BC47-BD23-46368C7633F6}">
      <dsp:nvSpPr>
        <dsp:cNvPr id="0" name=""/>
        <dsp:cNvSpPr/>
      </dsp:nvSpPr>
      <dsp:spPr>
        <a:xfrm>
          <a:off x="1367051" y="653488"/>
          <a:ext cx="289468" cy="289468"/>
        </a:xfrm>
        <a:prstGeom prst="mathPlus">
          <a:avLst/>
        </a:prstGeom>
        <a:gradFill rotWithShape="0">
          <a:gsLst>
            <a:gs pos="0">
              <a:schemeClr val="accent1">
                <a:tint val="60000"/>
                <a:hueOff val="0"/>
                <a:satOff val="0"/>
                <a:lumOff val="0"/>
                <a:alphaOff val="0"/>
                <a:shade val="85000"/>
                <a:satMod val="130000"/>
              </a:schemeClr>
            </a:gs>
            <a:gs pos="34000">
              <a:schemeClr val="accent1">
                <a:tint val="60000"/>
                <a:hueOff val="0"/>
                <a:satOff val="0"/>
                <a:lumOff val="0"/>
                <a:alphaOff val="0"/>
                <a:shade val="87000"/>
                <a:satMod val="125000"/>
              </a:schemeClr>
            </a:gs>
            <a:gs pos="70000">
              <a:schemeClr val="accent1">
                <a:tint val="60000"/>
                <a:hueOff val="0"/>
                <a:satOff val="0"/>
                <a:lumOff val="0"/>
                <a:alphaOff val="0"/>
                <a:tint val="100000"/>
                <a:shade val="90000"/>
                <a:satMod val="130000"/>
              </a:schemeClr>
            </a:gs>
            <a:gs pos="100000">
              <a:schemeClr val="accent1">
                <a:tint val="60000"/>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lang="en-US" sz="400" kern="1200"/>
        </a:p>
      </dsp:txBody>
      <dsp:txXfrm>
        <a:off x="1405420" y="764181"/>
        <a:ext cx="212730" cy="68082"/>
      </dsp:txXfrm>
    </dsp:sp>
    <dsp:sp modelId="{47E2B577-A176-0342-B13E-A25502BC8AB9}">
      <dsp:nvSpPr>
        <dsp:cNvPr id="0" name=""/>
        <dsp:cNvSpPr/>
      </dsp:nvSpPr>
      <dsp:spPr>
        <a:xfrm>
          <a:off x="1262233" y="983482"/>
          <a:ext cx="499082" cy="499082"/>
        </a:xfrm>
        <a:prstGeom prst="ellipse">
          <a:avLst/>
        </a:prstGeom>
        <a:solidFill>
          <a:schemeClr val="accent2"/>
        </a:soli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r>
            <a:rPr lang="en-US" sz="500" b="1" kern="1200" dirty="0"/>
            <a:t>Educational Supports</a:t>
          </a:r>
        </a:p>
      </dsp:txBody>
      <dsp:txXfrm>
        <a:off x="1335322" y="1056571"/>
        <a:ext cx="352904" cy="352904"/>
      </dsp:txXfrm>
    </dsp:sp>
    <dsp:sp modelId="{6B3FF1F5-4BAB-334C-A0D1-6AB2B8FABF58}">
      <dsp:nvSpPr>
        <dsp:cNvPr id="0" name=""/>
        <dsp:cNvSpPr/>
      </dsp:nvSpPr>
      <dsp:spPr>
        <a:xfrm rot="10800000">
          <a:off x="1057357" y="705393"/>
          <a:ext cx="139211" cy="185658"/>
        </a:xfrm>
        <a:prstGeom prst="rightArrow">
          <a:avLst>
            <a:gd name="adj1" fmla="val 60000"/>
            <a:gd name="adj2" fmla="val 50000"/>
          </a:avLst>
        </a:prstGeom>
        <a:gradFill rotWithShape="0">
          <a:gsLst>
            <a:gs pos="0">
              <a:schemeClr val="accent1">
                <a:tint val="60000"/>
                <a:hueOff val="0"/>
                <a:satOff val="0"/>
                <a:lumOff val="0"/>
                <a:alphaOff val="0"/>
                <a:shade val="85000"/>
                <a:satMod val="130000"/>
              </a:schemeClr>
            </a:gs>
            <a:gs pos="34000">
              <a:schemeClr val="accent1">
                <a:tint val="60000"/>
                <a:hueOff val="0"/>
                <a:satOff val="0"/>
                <a:lumOff val="0"/>
                <a:alphaOff val="0"/>
                <a:shade val="87000"/>
                <a:satMod val="125000"/>
              </a:schemeClr>
            </a:gs>
            <a:gs pos="70000">
              <a:schemeClr val="accent1">
                <a:tint val="60000"/>
                <a:hueOff val="0"/>
                <a:satOff val="0"/>
                <a:lumOff val="0"/>
                <a:alphaOff val="0"/>
                <a:tint val="100000"/>
                <a:shade val="90000"/>
                <a:satMod val="130000"/>
              </a:schemeClr>
            </a:gs>
            <a:gs pos="100000">
              <a:schemeClr val="accent1">
                <a:tint val="60000"/>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lang="en-US" sz="400" kern="1200"/>
        </a:p>
      </dsp:txBody>
      <dsp:txXfrm rot="10800000">
        <a:off x="1099120" y="742525"/>
        <a:ext cx="97448" cy="111394"/>
      </dsp:txXfrm>
    </dsp:sp>
    <dsp:sp modelId="{725828C9-D429-1D49-9A6B-7C70E8922F6D}">
      <dsp:nvSpPr>
        <dsp:cNvPr id="0" name=""/>
        <dsp:cNvSpPr/>
      </dsp:nvSpPr>
      <dsp:spPr>
        <a:xfrm>
          <a:off x="1405" y="299140"/>
          <a:ext cx="998165" cy="998165"/>
        </a:xfrm>
        <a:prstGeom prst="ellipse">
          <a:avLst/>
        </a:prstGeom>
        <a:solidFill>
          <a:schemeClr val="accent2">
            <a:lumMod val="75000"/>
          </a:schemeClr>
        </a:soli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latin typeface="Times New Roman" panose="02020603050405020304" pitchFamily="18" charset="0"/>
              <a:cs typeface="Times New Roman" panose="02020603050405020304" pitchFamily="18" charset="0"/>
            </a:rPr>
            <a:t>Student Questions</a:t>
          </a:r>
        </a:p>
      </dsp:txBody>
      <dsp:txXfrm>
        <a:off x="147583" y="445318"/>
        <a:ext cx="705809" cy="705809"/>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0A495E-9B3D-FC45-A462-79CD6AEA5148}">
      <dsp:nvSpPr>
        <dsp:cNvPr id="0" name=""/>
        <dsp:cNvSpPr/>
      </dsp:nvSpPr>
      <dsp:spPr>
        <a:xfrm>
          <a:off x="1262233" y="113880"/>
          <a:ext cx="499082" cy="499082"/>
        </a:xfrm>
        <a:prstGeom prst="ellipse">
          <a:avLst/>
        </a:prstGeom>
        <a:solidFill>
          <a:schemeClr val="accent2">
            <a:lumMod val="75000"/>
          </a:schemeClr>
        </a:soli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r>
            <a:rPr lang="en-US" sz="500" b="1" kern="1200" dirty="0">
              <a:latin typeface="Times New Roman" panose="02020603050405020304" pitchFamily="18" charset="0"/>
              <a:cs typeface="Times New Roman" panose="02020603050405020304" pitchFamily="18" charset="0"/>
            </a:rPr>
            <a:t>Teacher Objectives</a:t>
          </a:r>
        </a:p>
      </dsp:txBody>
      <dsp:txXfrm>
        <a:off x="1335322" y="186969"/>
        <a:ext cx="352904" cy="352904"/>
      </dsp:txXfrm>
    </dsp:sp>
    <dsp:sp modelId="{48B572F5-CB95-BC47-BD23-46368C7633F6}">
      <dsp:nvSpPr>
        <dsp:cNvPr id="0" name=""/>
        <dsp:cNvSpPr/>
      </dsp:nvSpPr>
      <dsp:spPr>
        <a:xfrm>
          <a:off x="1367051" y="653488"/>
          <a:ext cx="289468" cy="289468"/>
        </a:xfrm>
        <a:prstGeom prst="mathPlus">
          <a:avLst/>
        </a:prstGeom>
        <a:gradFill rotWithShape="0">
          <a:gsLst>
            <a:gs pos="0">
              <a:schemeClr val="accent1">
                <a:tint val="60000"/>
                <a:hueOff val="0"/>
                <a:satOff val="0"/>
                <a:lumOff val="0"/>
                <a:alphaOff val="0"/>
                <a:shade val="85000"/>
                <a:satMod val="130000"/>
              </a:schemeClr>
            </a:gs>
            <a:gs pos="34000">
              <a:schemeClr val="accent1">
                <a:tint val="60000"/>
                <a:hueOff val="0"/>
                <a:satOff val="0"/>
                <a:lumOff val="0"/>
                <a:alphaOff val="0"/>
                <a:shade val="87000"/>
                <a:satMod val="125000"/>
              </a:schemeClr>
            </a:gs>
            <a:gs pos="70000">
              <a:schemeClr val="accent1">
                <a:tint val="60000"/>
                <a:hueOff val="0"/>
                <a:satOff val="0"/>
                <a:lumOff val="0"/>
                <a:alphaOff val="0"/>
                <a:tint val="100000"/>
                <a:shade val="90000"/>
                <a:satMod val="130000"/>
              </a:schemeClr>
            </a:gs>
            <a:gs pos="100000">
              <a:schemeClr val="accent1">
                <a:tint val="60000"/>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lang="en-US" sz="400" kern="1200">
            <a:latin typeface="Times New Roman" panose="02020603050405020304" pitchFamily="18" charset="0"/>
            <a:cs typeface="Times New Roman" panose="02020603050405020304" pitchFamily="18" charset="0"/>
          </a:endParaRPr>
        </a:p>
      </dsp:txBody>
      <dsp:txXfrm>
        <a:off x="1405420" y="764181"/>
        <a:ext cx="212730" cy="68082"/>
      </dsp:txXfrm>
    </dsp:sp>
    <dsp:sp modelId="{47E2B577-A176-0342-B13E-A25502BC8AB9}">
      <dsp:nvSpPr>
        <dsp:cNvPr id="0" name=""/>
        <dsp:cNvSpPr/>
      </dsp:nvSpPr>
      <dsp:spPr>
        <a:xfrm>
          <a:off x="1262233" y="983482"/>
          <a:ext cx="499082" cy="499082"/>
        </a:xfrm>
        <a:prstGeom prst="ellipse">
          <a:avLst/>
        </a:prstGeom>
        <a:solidFill>
          <a:schemeClr val="accent2"/>
        </a:soli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r>
            <a:rPr lang="en-US" sz="500" b="1" kern="1200" dirty="0">
              <a:latin typeface="Times New Roman" panose="02020603050405020304" pitchFamily="18" charset="0"/>
              <a:cs typeface="Times New Roman" panose="02020603050405020304" pitchFamily="18" charset="0"/>
            </a:rPr>
            <a:t>Educational Supports</a:t>
          </a:r>
        </a:p>
      </dsp:txBody>
      <dsp:txXfrm>
        <a:off x="1335322" y="1056571"/>
        <a:ext cx="352904" cy="352904"/>
      </dsp:txXfrm>
    </dsp:sp>
    <dsp:sp modelId="{6B3FF1F5-4BAB-334C-A0D1-6AB2B8FABF58}">
      <dsp:nvSpPr>
        <dsp:cNvPr id="0" name=""/>
        <dsp:cNvSpPr/>
      </dsp:nvSpPr>
      <dsp:spPr>
        <a:xfrm rot="10800000">
          <a:off x="1057357" y="705393"/>
          <a:ext cx="139211" cy="185658"/>
        </a:xfrm>
        <a:prstGeom prst="rightArrow">
          <a:avLst>
            <a:gd name="adj1" fmla="val 60000"/>
            <a:gd name="adj2" fmla="val 50000"/>
          </a:avLst>
        </a:prstGeom>
        <a:gradFill rotWithShape="0">
          <a:gsLst>
            <a:gs pos="0">
              <a:schemeClr val="accent1">
                <a:tint val="60000"/>
                <a:hueOff val="0"/>
                <a:satOff val="0"/>
                <a:lumOff val="0"/>
                <a:alphaOff val="0"/>
                <a:shade val="85000"/>
                <a:satMod val="130000"/>
              </a:schemeClr>
            </a:gs>
            <a:gs pos="34000">
              <a:schemeClr val="accent1">
                <a:tint val="60000"/>
                <a:hueOff val="0"/>
                <a:satOff val="0"/>
                <a:lumOff val="0"/>
                <a:alphaOff val="0"/>
                <a:shade val="87000"/>
                <a:satMod val="125000"/>
              </a:schemeClr>
            </a:gs>
            <a:gs pos="70000">
              <a:schemeClr val="accent1">
                <a:tint val="60000"/>
                <a:hueOff val="0"/>
                <a:satOff val="0"/>
                <a:lumOff val="0"/>
                <a:alphaOff val="0"/>
                <a:tint val="100000"/>
                <a:shade val="90000"/>
                <a:satMod val="130000"/>
              </a:schemeClr>
            </a:gs>
            <a:gs pos="100000">
              <a:schemeClr val="accent1">
                <a:tint val="60000"/>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lang="en-US" sz="400" kern="1200">
            <a:latin typeface="Times New Roman" panose="02020603050405020304" pitchFamily="18" charset="0"/>
            <a:cs typeface="Times New Roman" panose="02020603050405020304" pitchFamily="18" charset="0"/>
          </a:endParaRPr>
        </a:p>
      </dsp:txBody>
      <dsp:txXfrm rot="10800000">
        <a:off x="1099120" y="742525"/>
        <a:ext cx="97448" cy="111394"/>
      </dsp:txXfrm>
    </dsp:sp>
    <dsp:sp modelId="{725828C9-D429-1D49-9A6B-7C70E8922F6D}">
      <dsp:nvSpPr>
        <dsp:cNvPr id="0" name=""/>
        <dsp:cNvSpPr/>
      </dsp:nvSpPr>
      <dsp:spPr>
        <a:xfrm>
          <a:off x="1405" y="299140"/>
          <a:ext cx="998165" cy="998165"/>
        </a:xfrm>
        <a:prstGeom prst="ellipse">
          <a:avLst/>
        </a:prstGeom>
        <a:solidFill>
          <a:schemeClr val="accent2"/>
        </a:soli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latin typeface="Times New Roman" panose="02020603050405020304" pitchFamily="18" charset="0"/>
              <a:cs typeface="Times New Roman" panose="02020603050405020304" pitchFamily="18" charset="0"/>
            </a:rPr>
            <a:t>Student Questions</a:t>
          </a:r>
        </a:p>
      </dsp:txBody>
      <dsp:txXfrm>
        <a:off x="147583" y="445318"/>
        <a:ext cx="705809" cy="705809"/>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7F80EB-2FB3-49F8-A3E2-0F20F6F53D64}">
      <dsp:nvSpPr>
        <dsp:cNvPr id="0" name=""/>
        <dsp:cNvSpPr/>
      </dsp:nvSpPr>
      <dsp:spPr>
        <a:xfrm>
          <a:off x="444159" y="-197205"/>
          <a:ext cx="4839627" cy="4839627"/>
        </a:xfrm>
        <a:prstGeom prst="circularArrow">
          <a:avLst>
            <a:gd name="adj1" fmla="val 5310"/>
            <a:gd name="adj2" fmla="val 343918"/>
            <a:gd name="adj3" fmla="val 12695751"/>
            <a:gd name="adj4" fmla="val 18075192"/>
            <a:gd name="adj5" fmla="val 6195"/>
          </a:avLst>
        </a:prstGeom>
        <a:solidFill>
          <a:schemeClr val="accent2">
            <a:lumMod val="75000"/>
          </a:schemeClr>
        </a:solidFill>
        <a:ln>
          <a:noFill/>
        </a:ln>
        <a:effectLst>
          <a:outerShdw blurRad="38100" dist="25400" dir="2700000" algn="br" rotWithShape="0">
            <a:srgbClr val="000000">
              <a:alpha val="60000"/>
            </a:srgbClr>
          </a:outerShdw>
        </a:effectLst>
      </dsp:spPr>
      <dsp:style>
        <a:lnRef idx="0">
          <a:scrgbClr r="0" g="0" b="0"/>
        </a:lnRef>
        <a:fillRef idx="1">
          <a:scrgbClr r="0" g="0" b="0"/>
        </a:fillRef>
        <a:effectRef idx="2">
          <a:scrgbClr r="0" g="0" b="0"/>
        </a:effectRef>
        <a:fontRef idx="minor"/>
      </dsp:style>
    </dsp:sp>
    <dsp:sp modelId="{1DF77C83-37C4-485E-9AF1-F6BFE03C4350}">
      <dsp:nvSpPr>
        <dsp:cNvPr id="0" name=""/>
        <dsp:cNvSpPr/>
      </dsp:nvSpPr>
      <dsp:spPr>
        <a:xfrm>
          <a:off x="1262905" y="0"/>
          <a:ext cx="3202135" cy="1601067"/>
        </a:xfrm>
        <a:prstGeom prst="roundRect">
          <a:avLst/>
        </a:prstGeom>
        <a:solidFill>
          <a:schemeClr val="accent2"/>
        </a:soli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latin typeface="Times New Roman" panose="02020603050405020304" pitchFamily="18" charset="0"/>
              <a:cs typeface="Times New Roman" panose="02020603050405020304" pitchFamily="18" charset="0"/>
            </a:rPr>
            <a:t>Student Question 5: </a:t>
          </a:r>
          <a:r>
            <a:rPr lang="en-US" sz="2400" kern="1200" dirty="0">
              <a:latin typeface="Times New Roman" panose="02020603050405020304" pitchFamily="18" charset="0"/>
              <a:cs typeface="Times New Roman" panose="02020603050405020304" pitchFamily="18" charset="0"/>
            </a:rPr>
            <a:t>What can I do to learn what I don’t already know?</a:t>
          </a:r>
        </a:p>
      </dsp:txBody>
      <dsp:txXfrm>
        <a:off x="1341063" y="78158"/>
        <a:ext cx="3045819" cy="1444751"/>
      </dsp:txXfrm>
    </dsp:sp>
    <dsp:sp modelId="{AD1D6FD1-724C-4A84-A55C-79FBCB735C1A}">
      <dsp:nvSpPr>
        <dsp:cNvPr id="0" name=""/>
        <dsp:cNvSpPr/>
      </dsp:nvSpPr>
      <dsp:spPr>
        <a:xfrm>
          <a:off x="1262905" y="2846342"/>
          <a:ext cx="3202135" cy="1601067"/>
        </a:xfrm>
        <a:prstGeom prst="roundRect">
          <a:avLst/>
        </a:prstGeom>
        <a:gradFill rotWithShape="0">
          <a:gsLst>
            <a:gs pos="0">
              <a:schemeClr val="accent1">
                <a:hueOff val="0"/>
                <a:satOff val="0"/>
                <a:lumOff val="0"/>
                <a:alphaOff val="0"/>
                <a:shade val="85000"/>
                <a:satMod val="130000"/>
              </a:schemeClr>
            </a:gs>
            <a:gs pos="34000">
              <a:schemeClr val="accent1">
                <a:hueOff val="0"/>
                <a:satOff val="0"/>
                <a:lumOff val="0"/>
                <a:alphaOff val="0"/>
                <a:shade val="87000"/>
                <a:satMod val="125000"/>
              </a:schemeClr>
            </a:gs>
            <a:gs pos="70000">
              <a:schemeClr val="accent1">
                <a:hueOff val="0"/>
                <a:satOff val="0"/>
                <a:lumOff val="0"/>
                <a:alphaOff val="0"/>
                <a:tint val="100000"/>
                <a:shade val="90000"/>
                <a:satMod val="130000"/>
              </a:schemeClr>
            </a:gs>
            <a:gs pos="100000">
              <a:schemeClr val="accent1">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Times New Roman" panose="02020603050405020304" pitchFamily="18" charset="0"/>
              <a:cs typeface="Times New Roman" panose="02020603050405020304" pitchFamily="18" charset="0"/>
            </a:rPr>
            <a:t>Enable student to self-evaluate current status and self-identified goal status</a:t>
          </a:r>
        </a:p>
      </dsp:txBody>
      <dsp:txXfrm>
        <a:off x="1341063" y="2924500"/>
        <a:ext cx="3045819" cy="1444751"/>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0A495E-9B3D-FC45-A462-79CD6AEA5148}">
      <dsp:nvSpPr>
        <dsp:cNvPr id="0" name=""/>
        <dsp:cNvSpPr/>
      </dsp:nvSpPr>
      <dsp:spPr>
        <a:xfrm>
          <a:off x="1262233" y="113880"/>
          <a:ext cx="499082" cy="499082"/>
        </a:xfrm>
        <a:prstGeom prst="ellipse">
          <a:avLst/>
        </a:prstGeom>
        <a:solidFill>
          <a:schemeClr val="accent2"/>
        </a:soli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r>
            <a:rPr lang="en-US" sz="500" b="1" kern="1200" dirty="0"/>
            <a:t>Teacher Objectives</a:t>
          </a:r>
        </a:p>
      </dsp:txBody>
      <dsp:txXfrm>
        <a:off x="1335322" y="186969"/>
        <a:ext cx="352904" cy="352904"/>
      </dsp:txXfrm>
    </dsp:sp>
    <dsp:sp modelId="{48B572F5-CB95-BC47-BD23-46368C7633F6}">
      <dsp:nvSpPr>
        <dsp:cNvPr id="0" name=""/>
        <dsp:cNvSpPr/>
      </dsp:nvSpPr>
      <dsp:spPr>
        <a:xfrm>
          <a:off x="1367051" y="653488"/>
          <a:ext cx="289468" cy="289468"/>
        </a:xfrm>
        <a:prstGeom prst="mathPlus">
          <a:avLst/>
        </a:prstGeom>
        <a:gradFill rotWithShape="0">
          <a:gsLst>
            <a:gs pos="0">
              <a:schemeClr val="accent1">
                <a:tint val="60000"/>
                <a:hueOff val="0"/>
                <a:satOff val="0"/>
                <a:lumOff val="0"/>
                <a:alphaOff val="0"/>
                <a:shade val="85000"/>
                <a:satMod val="130000"/>
              </a:schemeClr>
            </a:gs>
            <a:gs pos="34000">
              <a:schemeClr val="accent1">
                <a:tint val="60000"/>
                <a:hueOff val="0"/>
                <a:satOff val="0"/>
                <a:lumOff val="0"/>
                <a:alphaOff val="0"/>
                <a:shade val="87000"/>
                <a:satMod val="125000"/>
              </a:schemeClr>
            </a:gs>
            <a:gs pos="70000">
              <a:schemeClr val="accent1">
                <a:tint val="60000"/>
                <a:hueOff val="0"/>
                <a:satOff val="0"/>
                <a:lumOff val="0"/>
                <a:alphaOff val="0"/>
                <a:tint val="100000"/>
                <a:shade val="90000"/>
                <a:satMod val="130000"/>
              </a:schemeClr>
            </a:gs>
            <a:gs pos="100000">
              <a:schemeClr val="accent1">
                <a:tint val="60000"/>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lang="en-US" sz="400" kern="1200"/>
        </a:p>
      </dsp:txBody>
      <dsp:txXfrm>
        <a:off x="1405420" y="764181"/>
        <a:ext cx="212730" cy="68082"/>
      </dsp:txXfrm>
    </dsp:sp>
    <dsp:sp modelId="{47E2B577-A176-0342-B13E-A25502BC8AB9}">
      <dsp:nvSpPr>
        <dsp:cNvPr id="0" name=""/>
        <dsp:cNvSpPr/>
      </dsp:nvSpPr>
      <dsp:spPr>
        <a:xfrm>
          <a:off x="1262233" y="983482"/>
          <a:ext cx="499082" cy="499082"/>
        </a:xfrm>
        <a:prstGeom prst="ellipse">
          <a:avLst/>
        </a:prstGeom>
        <a:solidFill>
          <a:schemeClr val="accent2"/>
        </a:soli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r>
            <a:rPr lang="en-US" sz="500" b="1" kern="1200" dirty="0"/>
            <a:t>Educational Supports</a:t>
          </a:r>
        </a:p>
      </dsp:txBody>
      <dsp:txXfrm>
        <a:off x="1335322" y="1056571"/>
        <a:ext cx="352904" cy="352904"/>
      </dsp:txXfrm>
    </dsp:sp>
    <dsp:sp modelId="{6B3FF1F5-4BAB-334C-A0D1-6AB2B8FABF58}">
      <dsp:nvSpPr>
        <dsp:cNvPr id="0" name=""/>
        <dsp:cNvSpPr/>
      </dsp:nvSpPr>
      <dsp:spPr>
        <a:xfrm rot="10800000">
          <a:off x="1057357" y="705393"/>
          <a:ext cx="139211" cy="185658"/>
        </a:xfrm>
        <a:prstGeom prst="rightArrow">
          <a:avLst>
            <a:gd name="adj1" fmla="val 60000"/>
            <a:gd name="adj2" fmla="val 50000"/>
          </a:avLst>
        </a:prstGeom>
        <a:gradFill rotWithShape="0">
          <a:gsLst>
            <a:gs pos="0">
              <a:schemeClr val="accent1">
                <a:tint val="60000"/>
                <a:hueOff val="0"/>
                <a:satOff val="0"/>
                <a:lumOff val="0"/>
                <a:alphaOff val="0"/>
                <a:shade val="85000"/>
                <a:satMod val="130000"/>
              </a:schemeClr>
            </a:gs>
            <a:gs pos="34000">
              <a:schemeClr val="accent1">
                <a:tint val="60000"/>
                <a:hueOff val="0"/>
                <a:satOff val="0"/>
                <a:lumOff val="0"/>
                <a:alphaOff val="0"/>
                <a:shade val="87000"/>
                <a:satMod val="125000"/>
              </a:schemeClr>
            </a:gs>
            <a:gs pos="70000">
              <a:schemeClr val="accent1">
                <a:tint val="60000"/>
                <a:hueOff val="0"/>
                <a:satOff val="0"/>
                <a:lumOff val="0"/>
                <a:alphaOff val="0"/>
                <a:tint val="100000"/>
                <a:shade val="90000"/>
                <a:satMod val="130000"/>
              </a:schemeClr>
            </a:gs>
            <a:gs pos="100000">
              <a:schemeClr val="accent1">
                <a:tint val="60000"/>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lang="en-US" sz="400" kern="1200"/>
        </a:p>
      </dsp:txBody>
      <dsp:txXfrm rot="10800000">
        <a:off x="1099120" y="742525"/>
        <a:ext cx="97448" cy="111394"/>
      </dsp:txXfrm>
    </dsp:sp>
    <dsp:sp modelId="{725828C9-D429-1D49-9A6B-7C70E8922F6D}">
      <dsp:nvSpPr>
        <dsp:cNvPr id="0" name=""/>
        <dsp:cNvSpPr/>
      </dsp:nvSpPr>
      <dsp:spPr>
        <a:xfrm>
          <a:off x="1405" y="299140"/>
          <a:ext cx="998165" cy="998165"/>
        </a:xfrm>
        <a:prstGeom prst="ellipse">
          <a:avLst/>
        </a:prstGeom>
        <a:solidFill>
          <a:schemeClr val="accent2">
            <a:lumMod val="75000"/>
          </a:schemeClr>
        </a:soli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latin typeface="Times New Roman" panose="02020603050405020304" pitchFamily="18" charset="0"/>
              <a:cs typeface="Times New Roman" panose="02020603050405020304" pitchFamily="18" charset="0"/>
            </a:rPr>
            <a:t>Student Questions</a:t>
          </a:r>
        </a:p>
      </dsp:txBody>
      <dsp:txXfrm>
        <a:off x="147583" y="445318"/>
        <a:ext cx="705809" cy="705809"/>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1F787D-ED88-514F-A1FF-EF7050BD672A}">
      <dsp:nvSpPr>
        <dsp:cNvPr id="0" name=""/>
        <dsp:cNvSpPr/>
      </dsp:nvSpPr>
      <dsp:spPr>
        <a:xfrm>
          <a:off x="0" y="0"/>
          <a:ext cx="4427592" cy="952312"/>
        </a:xfrm>
        <a:prstGeom prst="roundRect">
          <a:avLst>
            <a:gd name="adj" fmla="val 10000"/>
          </a:avLst>
        </a:prstGeom>
        <a:gradFill rotWithShape="0">
          <a:gsLst>
            <a:gs pos="0">
              <a:schemeClr val="accent1">
                <a:hueOff val="0"/>
                <a:satOff val="0"/>
                <a:lumOff val="0"/>
                <a:alphaOff val="0"/>
                <a:shade val="85000"/>
                <a:satMod val="130000"/>
              </a:schemeClr>
            </a:gs>
            <a:gs pos="34000">
              <a:schemeClr val="accent1">
                <a:hueOff val="0"/>
                <a:satOff val="0"/>
                <a:lumOff val="0"/>
                <a:alphaOff val="0"/>
                <a:shade val="87000"/>
                <a:satMod val="125000"/>
              </a:schemeClr>
            </a:gs>
            <a:gs pos="70000">
              <a:schemeClr val="accent1">
                <a:hueOff val="0"/>
                <a:satOff val="0"/>
                <a:lumOff val="0"/>
                <a:alphaOff val="0"/>
                <a:tint val="100000"/>
                <a:shade val="90000"/>
                <a:satMod val="130000"/>
              </a:schemeClr>
            </a:gs>
            <a:gs pos="100000">
              <a:schemeClr val="accent1">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latin typeface="Times New Roman" panose="02020603050405020304" pitchFamily="18" charset="0"/>
              <a:cs typeface="Times New Roman" panose="02020603050405020304" pitchFamily="18" charset="0"/>
            </a:rPr>
            <a:t>9. What actions have I taken?</a:t>
          </a:r>
        </a:p>
      </dsp:txBody>
      <dsp:txXfrm>
        <a:off x="27892" y="27892"/>
        <a:ext cx="3319504" cy="896528"/>
      </dsp:txXfrm>
    </dsp:sp>
    <dsp:sp modelId="{D7AE3612-A12C-A94C-BE02-5815AB2D4762}">
      <dsp:nvSpPr>
        <dsp:cNvPr id="0" name=""/>
        <dsp:cNvSpPr/>
      </dsp:nvSpPr>
      <dsp:spPr>
        <a:xfrm>
          <a:off x="370810" y="1125459"/>
          <a:ext cx="4427592" cy="952312"/>
        </a:xfrm>
        <a:prstGeom prst="roundRect">
          <a:avLst>
            <a:gd name="adj" fmla="val 10000"/>
          </a:avLst>
        </a:prstGeom>
        <a:gradFill rotWithShape="0">
          <a:gsLst>
            <a:gs pos="0">
              <a:schemeClr val="accent1">
                <a:hueOff val="0"/>
                <a:satOff val="0"/>
                <a:lumOff val="0"/>
                <a:alphaOff val="0"/>
                <a:shade val="85000"/>
                <a:satMod val="130000"/>
              </a:schemeClr>
            </a:gs>
            <a:gs pos="34000">
              <a:schemeClr val="accent1">
                <a:hueOff val="0"/>
                <a:satOff val="0"/>
                <a:lumOff val="0"/>
                <a:alphaOff val="0"/>
                <a:shade val="87000"/>
                <a:satMod val="125000"/>
              </a:schemeClr>
            </a:gs>
            <a:gs pos="70000">
              <a:schemeClr val="accent1">
                <a:hueOff val="0"/>
                <a:satOff val="0"/>
                <a:lumOff val="0"/>
                <a:alphaOff val="0"/>
                <a:tint val="100000"/>
                <a:shade val="90000"/>
                <a:satMod val="130000"/>
              </a:schemeClr>
            </a:gs>
            <a:gs pos="100000">
              <a:schemeClr val="accent1">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406400" lvl="0" indent="-406400" algn="l" defTabSz="977900">
            <a:lnSpc>
              <a:spcPct val="90000"/>
            </a:lnSpc>
            <a:spcBef>
              <a:spcPct val="0"/>
            </a:spcBef>
            <a:spcAft>
              <a:spcPct val="35000"/>
            </a:spcAft>
            <a:buNone/>
            <a:tabLst/>
          </a:pPr>
          <a:r>
            <a:rPr lang="en-US" sz="2200" kern="1200" dirty="0">
              <a:latin typeface="Times New Roman" panose="02020603050405020304" pitchFamily="18" charset="0"/>
              <a:cs typeface="Times New Roman" panose="02020603050405020304" pitchFamily="18" charset="0"/>
            </a:rPr>
            <a:t>10. What barriers have been removed? </a:t>
          </a:r>
        </a:p>
      </dsp:txBody>
      <dsp:txXfrm>
        <a:off x="398702" y="1153351"/>
        <a:ext cx="3381995" cy="896528"/>
      </dsp:txXfrm>
    </dsp:sp>
    <dsp:sp modelId="{BA0A92A3-3F9F-3E4C-9D52-9F2E858EA86E}">
      <dsp:nvSpPr>
        <dsp:cNvPr id="0" name=""/>
        <dsp:cNvSpPr/>
      </dsp:nvSpPr>
      <dsp:spPr>
        <a:xfrm>
          <a:off x="736087" y="2250919"/>
          <a:ext cx="4427592" cy="952312"/>
        </a:xfrm>
        <a:prstGeom prst="roundRect">
          <a:avLst>
            <a:gd name="adj" fmla="val 10000"/>
          </a:avLst>
        </a:prstGeom>
        <a:gradFill rotWithShape="0">
          <a:gsLst>
            <a:gs pos="0">
              <a:schemeClr val="accent1">
                <a:hueOff val="0"/>
                <a:satOff val="0"/>
                <a:lumOff val="0"/>
                <a:alphaOff val="0"/>
                <a:shade val="85000"/>
                <a:satMod val="130000"/>
              </a:schemeClr>
            </a:gs>
            <a:gs pos="34000">
              <a:schemeClr val="accent1">
                <a:hueOff val="0"/>
                <a:satOff val="0"/>
                <a:lumOff val="0"/>
                <a:alphaOff val="0"/>
                <a:shade val="87000"/>
                <a:satMod val="125000"/>
              </a:schemeClr>
            </a:gs>
            <a:gs pos="70000">
              <a:schemeClr val="accent1">
                <a:hueOff val="0"/>
                <a:satOff val="0"/>
                <a:lumOff val="0"/>
                <a:alphaOff val="0"/>
                <a:tint val="100000"/>
                <a:shade val="90000"/>
                <a:satMod val="130000"/>
              </a:schemeClr>
            </a:gs>
            <a:gs pos="100000">
              <a:schemeClr val="accent1">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290513" lvl="0" indent="-290513" algn="l" defTabSz="977900">
            <a:lnSpc>
              <a:spcPct val="90000"/>
            </a:lnSpc>
            <a:spcBef>
              <a:spcPct val="0"/>
            </a:spcBef>
            <a:spcAft>
              <a:spcPct val="35000"/>
            </a:spcAft>
            <a:buNone/>
            <a:tabLst/>
          </a:pPr>
          <a:r>
            <a:rPr lang="en-US" sz="2200" kern="1200" dirty="0">
              <a:latin typeface="Times New Roman" panose="02020603050405020304" pitchFamily="18" charset="0"/>
              <a:cs typeface="Times New Roman" panose="02020603050405020304" pitchFamily="18" charset="0"/>
            </a:rPr>
            <a:t>11. What has changed about what I don’t know?</a:t>
          </a:r>
        </a:p>
      </dsp:txBody>
      <dsp:txXfrm>
        <a:off x="763979" y="2278811"/>
        <a:ext cx="3387529" cy="896528"/>
      </dsp:txXfrm>
    </dsp:sp>
    <dsp:sp modelId="{5197113E-8872-9C41-AF4B-0FEA6323C2B3}">
      <dsp:nvSpPr>
        <dsp:cNvPr id="0" name=""/>
        <dsp:cNvSpPr/>
      </dsp:nvSpPr>
      <dsp:spPr>
        <a:xfrm>
          <a:off x="1106898" y="3376378"/>
          <a:ext cx="4427592" cy="952312"/>
        </a:xfrm>
        <a:prstGeom prst="roundRect">
          <a:avLst>
            <a:gd name="adj" fmla="val 10000"/>
          </a:avLst>
        </a:prstGeom>
        <a:gradFill rotWithShape="0">
          <a:gsLst>
            <a:gs pos="0">
              <a:schemeClr val="accent1">
                <a:hueOff val="0"/>
                <a:satOff val="0"/>
                <a:lumOff val="0"/>
                <a:alphaOff val="0"/>
                <a:shade val="85000"/>
                <a:satMod val="130000"/>
              </a:schemeClr>
            </a:gs>
            <a:gs pos="34000">
              <a:schemeClr val="accent1">
                <a:hueOff val="0"/>
                <a:satOff val="0"/>
                <a:lumOff val="0"/>
                <a:alphaOff val="0"/>
                <a:shade val="87000"/>
                <a:satMod val="125000"/>
              </a:schemeClr>
            </a:gs>
            <a:gs pos="70000">
              <a:schemeClr val="accent1">
                <a:hueOff val="0"/>
                <a:satOff val="0"/>
                <a:lumOff val="0"/>
                <a:alphaOff val="0"/>
                <a:tint val="100000"/>
                <a:shade val="90000"/>
                <a:satMod val="130000"/>
              </a:schemeClr>
            </a:gs>
            <a:gs pos="100000">
              <a:schemeClr val="accent1">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349250" lvl="0" indent="-349250" algn="l" defTabSz="977900">
            <a:lnSpc>
              <a:spcPct val="90000"/>
            </a:lnSpc>
            <a:spcBef>
              <a:spcPct val="0"/>
            </a:spcBef>
            <a:spcAft>
              <a:spcPct val="35000"/>
            </a:spcAft>
            <a:buNone/>
            <a:tabLst/>
          </a:pPr>
          <a:r>
            <a:rPr lang="en-US" sz="2200" kern="1200" dirty="0">
              <a:latin typeface="Times New Roman" panose="02020603050405020304" pitchFamily="18" charset="0"/>
              <a:cs typeface="Times New Roman" panose="02020603050405020304" pitchFamily="18" charset="0"/>
            </a:rPr>
            <a:t>12. Do I know what I want to know?</a:t>
          </a:r>
        </a:p>
      </dsp:txBody>
      <dsp:txXfrm>
        <a:off x="1134790" y="3404270"/>
        <a:ext cx="3381995" cy="896528"/>
      </dsp:txXfrm>
    </dsp:sp>
    <dsp:sp modelId="{9E0D93EE-1DAD-BC4F-937F-6FDB0FE24CD9}">
      <dsp:nvSpPr>
        <dsp:cNvPr id="0" name=""/>
        <dsp:cNvSpPr/>
      </dsp:nvSpPr>
      <dsp:spPr>
        <a:xfrm>
          <a:off x="3808589" y="729384"/>
          <a:ext cx="619002" cy="619002"/>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6830" tIns="36830" rIns="36830" bIns="36830" numCol="1" spcCol="1270" anchor="ctr" anchorCtr="0">
          <a:noAutofit/>
        </a:bodyPr>
        <a:lstStyle/>
        <a:p>
          <a:pPr marL="0" lvl="0" indent="0" algn="ctr" defTabSz="1289050">
            <a:lnSpc>
              <a:spcPct val="90000"/>
            </a:lnSpc>
            <a:spcBef>
              <a:spcPct val="0"/>
            </a:spcBef>
            <a:spcAft>
              <a:spcPct val="35000"/>
            </a:spcAft>
            <a:buNone/>
          </a:pPr>
          <a:endParaRPr lang="en-US" sz="2900" kern="1200">
            <a:latin typeface="Times New Roman" panose="02020603050405020304" pitchFamily="18" charset="0"/>
            <a:cs typeface="Times New Roman" panose="02020603050405020304" pitchFamily="18" charset="0"/>
          </a:endParaRPr>
        </a:p>
      </dsp:txBody>
      <dsp:txXfrm>
        <a:off x="3947864" y="729384"/>
        <a:ext cx="340452" cy="465799"/>
      </dsp:txXfrm>
    </dsp:sp>
    <dsp:sp modelId="{9BE2FEB7-DCDE-C148-AD3A-E07362255076}">
      <dsp:nvSpPr>
        <dsp:cNvPr id="0" name=""/>
        <dsp:cNvSpPr/>
      </dsp:nvSpPr>
      <dsp:spPr>
        <a:xfrm>
          <a:off x="4179400" y="1854844"/>
          <a:ext cx="619002" cy="619002"/>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6830" tIns="36830" rIns="36830" bIns="36830" numCol="1" spcCol="1270" anchor="ctr" anchorCtr="0">
          <a:noAutofit/>
        </a:bodyPr>
        <a:lstStyle/>
        <a:p>
          <a:pPr marL="0" lvl="0" indent="0" algn="ctr" defTabSz="1289050">
            <a:lnSpc>
              <a:spcPct val="90000"/>
            </a:lnSpc>
            <a:spcBef>
              <a:spcPct val="0"/>
            </a:spcBef>
            <a:spcAft>
              <a:spcPct val="35000"/>
            </a:spcAft>
            <a:buNone/>
          </a:pPr>
          <a:endParaRPr lang="en-US" sz="2900" kern="1200">
            <a:latin typeface="Times New Roman" panose="02020603050405020304" pitchFamily="18" charset="0"/>
            <a:cs typeface="Times New Roman" panose="02020603050405020304" pitchFamily="18" charset="0"/>
          </a:endParaRPr>
        </a:p>
      </dsp:txBody>
      <dsp:txXfrm>
        <a:off x="4318675" y="1854844"/>
        <a:ext cx="340452" cy="465799"/>
      </dsp:txXfrm>
    </dsp:sp>
    <dsp:sp modelId="{18231B49-64F0-C04A-A46B-0DB70388FEF7}">
      <dsp:nvSpPr>
        <dsp:cNvPr id="0" name=""/>
        <dsp:cNvSpPr/>
      </dsp:nvSpPr>
      <dsp:spPr>
        <a:xfrm>
          <a:off x="4544677" y="2980303"/>
          <a:ext cx="619002" cy="619002"/>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6830" tIns="36830" rIns="36830" bIns="36830" numCol="1" spcCol="1270" anchor="ctr" anchorCtr="0">
          <a:noAutofit/>
        </a:bodyPr>
        <a:lstStyle/>
        <a:p>
          <a:pPr marL="0" lvl="0" indent="0" algn="ctr" defTabSz="1289050">
            <a:lnSpc>
              <a:spcPct val="90000"/>
            </a:lnSpc>
            <a:spcBef>
              <a:spcPct val="0"/>
            </a:spcBef>
            <a:spcAft>
              <a:spcPct val="35000"/>
            </a:spcAft>
            <a:buNone/>
          </a:pPr>
          <a:endParaRPr lang="en-US" sz="2900" kern="1200">
            <a:latin typeface="Times New Roman" panose="02020603050405020304" pitchFamily="18" charset="0"/>
            <a:cs typeface="Times New Roman" panose="02020603050405020304" pitchFamily="18" charset="0"/>
          </a:endParaRPr>
        </a:p>
      </dsp:txBody>
      <dsp:txXfrm>
        <a:off x="4683952" y="2980303"/>
        <a:ext cx="340452" cy="465799"/>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0A495E-9B3D-FC45-A462-79CD6AEA5148}">
      <dsp:nvSpPr>
        <dsp:cNvPr id="0" name=""/>
        <dsp:cNvSpPr/>
      </dsp:nvSpPr>
      <dsp:spPr>
        <a:xfrm>
          <a:off x="1262233" y="113880"/>
          <a:ext cx="499082" cy="499082"/>
        </a:xfrm>
        <a:prstGeom prst="ellipse">
          <a:avLst/>
        </a:prstGeom>
        <a:solidFill>
          <a:schemeClr val="accent2">
            <a:lumMod val="75000"/>
          </a:schemeClr>
        </a:soli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r>
            <a:rPr lang="en-US" sz="500" b="1" kern="1200" dirty="0">
              <a:latin typeface="Times New Roman" panose="02020603050405020304" pitchFamily="18" charset="0"/>
              <a:cs typeface="Times New Roman" panose="02020603050405020304" pitchFamily="18" charset="0"/>
            </a:rPr>
            <a:t>Teacher Objectives</a:t>
          </a:r>
        </a:p>
      </dsp:txBody>
      <dsp:txXfrm>
        <a:off x="1335322" y="186969"/>
        <a:ext cx="352904" cy="352904"/>
      </dsp:txXfrm>
    </dsp:sp>
    <dsp:sp modelId="{48B572F5-CB95-BC47-BD23-46368C7633F6}">
      <dsp:nvSpPr>
        <dsp:cNvPr id="0" name=""/>
        <dsp:cNvSpPr/>
      </dsp:nvSpPr>
      <dsp:spPr>
        <a:xfrm>
          <a:off x="1367051" y="653488"/>
          <a:ext cx="289468" cy="289468"/>
        </a:xfrm>
        <a:prstGeom prst="mathPlus">
          <a:avLst/>
        </a:prstGeom>
        <a:gradFill rotWithShape="0">
          <a:gsLst>
            <a:gs pos="0">
              <a:schemeClr val="accent1">
                <a:tint val="60000"/>
                <a:hueOff val="0"/>
                <a:satOff val="0"/>
                <a:lumOff val="0"/>
                <a:alphaOff val="0"/>
                <a:shade val="85000"/>
                <a:satMod val="130000"/>
              </a:schemeClr>
            </a:gs>
            <a:gs pos="34000">
              <a:schemeClr val="accent1">
                <a:tint val="60000"/>
                <a:hueOff val="0"/>
                <a:satOff val="0"/>
                <a:lumOff val="0"/>
                <a:alphaOff val="0"/>
                <a:shade val="87000"/>
                <a:satMod val="125000"/>
              </a:schemeClr>
            </a:gs>
            <a:gs pos="70000">
              <a:schemeClr val="accent1">
                <a:tint val="60000"/>
                <a:hueOff val="0"/>
                <a:satOff val="0"/>
                <a:lumOff val="0"/>
                <a:alphaOff val="0"/>
                <a:tint val="100000"/>
                <a:shade val="90000"/>
                <a:satMod val="130000"/>
              </a:schemeClr>
            </a:gs>
            <a:gs pos="100000">
              <a:schemeClr val="accent1">
                <a:tint val="60000"/>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lang="en-US" sz="400" kern="1200">
            <a:latin typeface="Times New Roman" panose="02020603050405020304" pitchFamily="18" charset="0"/>
            <a:cs typeface="Times New Roman" panose="02020603050405020304" pitchFamily="18" charset="0"/>
          </a:endParaRPr>
        </a:p>
      </dsp:txBody>
      <dsp:txXfrm>
        <a:off x="1405420" y="764181"/>
        <a:ext cx="212730" cy="68082"/>
      </dsp:txXfrm>
    </dsp:sp>
    <dsp:sp modelId="{47E2B577-A176-0342-B13E-A25502BC8AB9}">
      <dsp:nvSpPr>
        <dsp:cNvPr id="0" name=""/>
        <dsp:cNvSpPr/>
      </dsp:nvSpPr>
      <dsp:spPr>
        <a:xfrm>
          <a:off x="1262233" y="983482"/>
          <a:ext cx="499082" cy="499082"/>
        </a:xfrm>
        <a:prstGeom prst="ellipse">
          <a:avLst/>
        </a:prstGeom>
        <a:solidFill>
          <a:schemeClr val="accent2"/>
        </a:soli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r>
            <a:rPr lang="en-US" sz="500" b="1" kern="1200" dirty="0">
              <a:latin typeface="Times New Roman" panose="02020603050405020304" pitchFamily="18" charset="0"/>
              <a:cs typeface="Times New Roman" panose="02020603050405020304" pitchFamily="18" charset="0"/>
            </a:rPr>
            <a:t>Educational Supports</a:t>
          </a:r>
        </a:p>
      </dsp:txBody>
      <dsp:txXfrm>
        <a:off x="1335322" y="1056571"/>
        <a:ext cx="352904" cy="352904"/>
      </dsp:txXfrm>
    </dsp:sp>
    <dsp:sp modelId="{6B3FF1F5-4BAB-334C-A0D1-6AB2B8FABF58}">
      <dsp:nvSpPr>
        <dsp:cNvPr id="0" name=""/>
        <dsp:cNvSpPr/>
      </dsp:nvSpPr>
      <dsp:spPr>
        <a:xfrm rot="10800000">
          <a:off x="1057357" y="705393"/>
          <a:ext cx="139211" cy="185658"/>
        </a:xfrm>
        <a:prstGeom prst="rightArrow">
          <a:avLst>
            <a:gd name="adj1" fmla="val 60000"/>
            <a:gd name="adj2" fmla="val 50000"/>
          </a:avLst>
        </a:prstGeom>
        <a:gradFill rotWithShape="0">
          <a:gsLst>
            <a:gs pos="0">
              <a:schemeClr val="accent1">
                <a:tint val="60000"/>
                <a:hueOff val="0"/>
                <a:satOff val="0"/>
                <a:lumOff val="0"/>
                <a:alphaOff val="0"/>
                <a:shade val="85000"/>
                <a:satMod val="130000"/>
              </a:schemeClr>
            </a:gs>
            <a:gs pos="34000">
              <a:schemeClr val="accent1">
                <a:tint val="60000"/>
                <a:hueOff val="0"/>
                <a:satOff val="0"/>
                <a:lumOff val="0"/>
                <a:alphaOff val="0"/>
                <a:shade val="87000"/>
                <a:satMod val="125000"/>
              </a:schemeClr>
            </a:gs>
            <a:gs pos="70000">
              <a:schemeClr val="accent1">
                <a:tint val="60000"/>
                <a:hueOff val="0"/>
                <a:satOff val="0"/>
                <a:lumOff val="0"/>
                <a:alphaOff val="0"/>
                <a:tint val="100000"/>
                <a:shade val="90000"/>
                <a:satMod val="130000"/>
              </a:schemeClr>
            </a:gs>
            <a:gs pos="100000">
              <a:schemeClr val="accent1">
                <a:tint val="60000"/>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lang="en-US" sz="400" kern="1200">
            <a:latin typeface="Times New Roman" panose="02020603050405020304" pitchFamily="18" charset="0"/>
            <a:cs typeface="Times New Roman" panose="02020603050405020304" pitchFamily="18" charset="0"/>
          </a:endParaRPr>
        </a:p>
      </dsp:txBody>
      <dsp:txXfrm rot="10800000">
        <a:off x="1099120" y="742525"/>
        <a:ext cx="97448" cy="111394"/>
      </dsp:txXfrm>
    </dsp:sp>
    <dsp:sp modelId="{725828C9-D429-1D49-9A6B-7C70E8922F6D}">
      <dsp:nvSpPr>
        <dsp:cNvPr id="0" name=""/>
        <dsp:cNvSpPr/>
      </dsp:nvSpPr>
      <dsp:spPr>
        <a:xfrm>
          <a:off x="1405" y="299140"/>
          <a:ext cx="998165" cy="998165"/>
        </a:xfrm>
        <a:prstGeom prst="ellipse">
          <a:avLst/>
        </a:prstGeom>
        <a:solidFill>
          <a:schemeClr val="accent2"/>
        </a:soli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latin typeface="Times New Roman" panose="02020603050405020304" pitchFamily="18" charset="0"/>
              <a:cs typeface="Times New Roman" panose="02020603050405020304" pitchFamily="18" charset="0"/>
            </a:rPr>
            <a:t>Student Questions</a:t>
          </a:r>
        </a:p>
      </dsp:txBody>
      <dsp:txXfrm>
        <a:off x="147583" y="445318"/>
        <a:ext cx="705809" cy="705809"/>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7F80EB-2FB3-49F8-A3E2-0F20F6F53D64}">
      <dsp:nvSpPr>
        <dsp:cNvPr id="0" name=""/>
        <dsp:cNvSpPr/>
      </dsp:nvSpPr>
      <dsp:spPr>
        <a:xfrm>
          <a:off x="444159" y="-197205"/>
          <a:ext cx="4839627" cy="4839627"/>
        </a:xfrm>
        <a:prstGeom prst="circularArrow">
          <a:avLst>
            <a:gd name="adj1" fmla="val 5310"/>
            <a:gd name="adj2" fmla="val 343918"/>
            <a:gd name="adj3" fmla="val 12695751"/>
            <a:gd name="adj4" fmla="val 18075192"/>
            <a:gd name="adj5" fmla="val 6195"/>
          </a:avLst>
        </a:prstGeom>
        <a:solidFill>
          <a:schemeClr val="accent2">
            <a:lumMod val="75000"/>
          </a:schemeClr>
        </a:solidFill>
        <a:ln>
          <a:noFill/>
        </a:ln>
        <a:effectLst>
          <a:outerShdw blurRad="38100" dist="25400" dir="2700000" algn="br" rotWithShape="0">
            <a:srgbClr val="000000">
              <a:alpha val="60000"/>
            </a:srgbClr>
          </a:outerShdw>
        </a:effectLst>
      </dsp:spPr>
      <dsp:style>
        <a:lnRef idx="0">
          <a:scrgbClr r="0" g="0" b="0"/>
        </a:lnRef>
        <a:fillRef idx="1">
          <a:scrgbClr r="0" g="0" b="0"/>
        </a:fillRef>
        <a:effectRef idx="2">
          <a:scrgbClr r="0" g="0" b="0"/>
        </a:effectRef>
        <a:fontRef idx="minor"/>
      </dsp:style>
    </dsp:sp>
    <dsp:sp modelId="{1DF77C83-37C4-485E-9AF1-F6BFE03C4350}">
      <dsp:nvSpPr>
        <dsp:cNvPr id="0" name=""/>
        <dsp:cNvSpPr/>
      </dsp:nvSpPr>
      <dsp:spPr>
        <a:xfrm>
          <a:off x="1262905" y="0"/>
          <a:ext cx="3202135" cy="1601067"/>
        </a:xfrm>
        <a:prstGeom prst="roundRect">
          <a:avLst/>
        </a:prstGeom>
        <a:solidFill>
          <a:schemeClr val="accent2"/>
        </a:soli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latin typeface="Times New Roman" panose="02020603050405020304" pitchFamily="18" charset="0"/>
              <a:cs typeface="Times New Roman" panose="02020603050405020304" pitchFamily="18" charset="0"/>
            </a:rPr>
            <a:t>Student Question 10: </a:t>
          </a:r>
          <a:r>
            <a:rPr lang="en-US" sz="2400" kern="1200" dirty="0">
              <a:latin typeface="Times New Roman" panose="02020603050405020304" pitchFamily="18" charset="0"/>
              <a:cs typeface="Times New Roman" panose="02020603050405020304" pitchFamily="18" charset="0"/>
            </a:rPr>
            <a:t>What barriers have been removed?</a:t>
          </a:r>
        </a:p>
      </dsp:txBody>
      <dsp:txXfrm>
        <a:off x="1341063" y="78158"/>
        <a:ext cx="3045819" cy="1444751"/>
      </dsp:txXfrm>
    </dsp:sp>
    <dsp:sp modelId="{AD1D6FD1-724C-4A84-A55C-79FBCB735C1A}">
      <dsp:nvSpPr>
        <dsp:cNvPr id="0" name=""/>
        <dsp:cNvSpPr/>
      </dsp:nvSpPr>
      <dsp:spPr>
        <a:xfrm>
          <a:off x="1262905" y="2846342"/>
          <a:ext cx="3202135" cy="1601067"/>
        </a:xfrm>
        <a:prstGeom prst="roundRect">
          <a:avLst/>
        </a:prstGeom>
        <a:gradFill rotWithShape="0">
          <a:gsLst>
            <a:gs pos="0">
              <a:schemeClr val="accent1">
                <a:hueOff val="0"/>
                <a:satOff val="0"/>
                <a:lumOff val="0"/>
                <a:alphaOff val="0"/>
                <a:shade val="85000"/>
                <a:satMod val="130000"/>
              </a:schemeClr>
            </a:gs>
            <a:gs pos="34000">
              <a:schemeClr val="accent1">
                <a:hueOff val="0"/>
                <a:satOff val="0"/>
                <a:lumOff val="0"/>
                <a:alphaOff val="0"/>
                <a:shade val="87000"/>
                <a:satMod val="125000"/>
              </a:schemeClr>
            </a:gs>
            <a:gs pos="70000">
              <a:schemeClr val="accent1">
                <a:hueOff val="0"/>
                <a:satOff val="0"/>
                <a:lumOff val="0"/>
                <a:alphaOff val="0"/>
                <a:tint val="100000"/>
                <a:shade val="90000"/>
                <a:satMod val="130000"/>
              </a:schemeClr>
            </a:gs>
            <a:gs pos="100000">
              <a:schemeClr val="accent1">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Times New Roman" panose="02020603050405020304" pitchFamily="18" charset="0"/>
              <a:cs typeface="Times New Roman" panose="02020603050405020304" pitchFamily="18" charset="0"/>
            </a:rPr>
            <a:t>Collaborate with student to compare progress with desired outcomes</a:t>
          </a:r>
        </a:p>
      </dsp:txBody>
      <dsp:txXfrm>
        <a:off x="1341063" y="2924500"/>
        <a:ext cx="3045819" cy="144475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51E95D-4BBB-4A42-92B5-22B6AE3D81AE}">
      <dsp:nvSpPr>
        <dsp:cNvPr id="0" name=""/>
        <dsp:cNvSpPr/>
      </dsp:nvSpPr>
      <dsp:spPr>
        <a:xfrm>
          <a:off x="1123868" y="9298"/>
          <a:ext cx="8267862" cy="1204115"/>
        </a:xfrm>
        <a:prstGeom prst="rightArrow">
          <a:avLst>
            <a:gd name="adj1" fmla="val 50000"/>
            <a:gd name="adj2" fmla="val 50000"/>
          </a:avLst>
        </a:prstGeom>
        <a:gradFill rotWithShape="0">
          <a:gsLst>
            <a:gs pos="0">
              <a:schemeClr val="accent5">
                <a:shade val="80000"/>
                <a:hueOff val="0"/>
                <a:satOff val="0"/>
                <a:lumOff val="0"/>
                <a:alphaOff val="0"/>
                <a:shade val="85000"/>
                <a:satMod val="130000"/>
              </a:schemeClr>
            </a:gs>
            <a:gs pos="34000">
              <a:schemeClr val="accent5">
                <a:shade val="80000"/>
                <a:hueOff val="0"/>
                <a:satOff val="0"/>
                <a:lumOff val="0"/>
                <a:alphaOff val="0"/>
                <a:shade val="87000"/>
                <a:satMod val="125000"/>
              </a:schemeClr>
            </a:gs>
            <a:gs pos="70000">
              <a:schemeClr val="accent5">
                <a:shade val="80000"/>
                <a:hueOff val="0"/>
                <a:satOff val="0"/>
                <a:lumOff val="0"/>
                <a:alphaOff val="0"/>
                <a:tint val="100000"/>
                <a:shade val="90000"/>
                <a:satMod val="130000"/>
              </a:schemeClr>
            </a:gs>
            <a:gs pos="100000">
              <a:schemeClr val="accent5">
                <a:shade val="80000"/>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254000" bIns="191153" numCol="1" spcCol="1270" anchor="ctr" anchorCtr="0">
          <a:noAutofit/>
        </a:bodyPr>
        <a:lstStyle/>
        <a:p>
          <a:pPr marL="0" lvl="0" indent="0" algn="l" defTabSz="1066800" rtl="0">
            <a:lnSpc>
              <a:spcPct val="90000"/>
            </a:lnSpc>
            <a:spcBef>
              <a:spcPct val="0"/>
            </a:spcBef>
            <a:spcAft>
              <a:spcPct val="35000"/>
            </a:spcAft>
            <a:buNone/>
          </a:pPr>
          <a:r>
            <a:rPr lang="en-US" sz="2400" i="1" kern="1200" dirty="0">
              <a:latin typeface="Times New Roman" panose="02020603050405020304" pitchFamily="18" charset="0"/>
              <a:cs typeface="Times New Roman" panose="02020603050405020304" pitchFamily="18" charset="0"/>
            </a:rPr>
            <a:t>Whose Future</a:t>
          </a:r>
        </a:p>
      </dsp:txBody>
      <dsp:txXfrm>
        <a:off x="1123868" y="310327"/>
        <a:ext cx="7966833" cy="602057"/>
      </dsp:txXfrm>
    </dsp:sp>
    <dsp:sp modelId="{C8FAB212-CB88-244E-A9C3-D86AC936FEEA}">
      <dsp:nvSpPr>
        <dsp:cNvPr id="0" name=""/>
        <dsp:cNvSpPr/>
      </dsp:nvSpPr>
      <dsp:spPr>
        <a:xfrm>
          <a:off x="1123868" y="937845"/>
          <a:ext cx="2546501" cy="2319570"/>
        </a:xfrm>
        <a:prstGeom prst="rect">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rtl="0">
            <a:lnSpc>
              <a:spcPct val="90000"/>
            </a:lnSpc>
            <a:spcBef>
              <a:spcPct val="0"/>
            </a:spcBef>
            <a:spcAft>
              <a:spcPct val="35000"/>
            </a:spcAft>
            <a:buNone/>
          </a:pPr>
          <a:r>
            <a:rPr lang="en-US" sz="2400" kern="1200" dirty="0">
              <a:latin typeface="Times New Roman" panose="02020603050405020304" pitchFamily="18" charset="0"/>
              <a:cs typeface="Times New Roman" panose="02020603050405020304" pitchFamily="18" charset="0"/>
            </a:rPr>
            <a:t>493 middle, high school, and transition students across multiple disabilities</a:t>
          </a:r>
        </a:p>
      </dsp:txBody>
      <dsp:txXfrm>
        <a:off x="1123868" y="937845"/>
        <a:ext cx="2546501" cy="2319570"/>
      </dsp:txXfrm>
    </dsp:sp>
    <dsp:sp modelId="{D827DF33-6C50-D64F-8933-19EC7BA2AA87}">
      <dsp:nvSpPr>
        <dsp:cNvPr id="0" name=""/>
        <dsp:cNvSpPr/>
      </dsp:nvSpPr>
      <dsp:spPr>
        <a:xfrm>
          <a:off x="3670370" y="410670"/>
          <a:ext cx="5721360" cy="1204115"/>
        </a:xfrm>
        <a:prstGeom prst="rightArrow">
          <a:avLst>
            <a:gd name="adj1" fmla="val 50000"/>
            <a:gd name="adj2" fmla="val 50000"/>
          </a:avLst>
        </a:prstGeom>
        <a:gradFill rotWithShape="0">
          <a:gsLst>
            <a:gs pos="0">
              <a:schemeClr val="accent5">
                <a:shade val="80000"/>
                <a:hueOff val="54554"/>
                <a:satOff val="-2518"/>
                <a:lumOff val="12634"/>
                <a:alphaOff val="0"/>
                <a:shade val="85000"/>
                <a:satMod val="130000"/>
              </a:schemeClr>
            </a:gs>
            <a:gs pos="34000">
              <a:schemeClr val="accent5">
                <a:shade val="80000"/>
                <a:hueOff val="54554"/>
                <a:satOff val="-2518"/>
                <a:lumOff val="12634"/>
                <a:alphaOff val="0"/>
                <a:shade val="87000"/>
                <a:satMod val="125000"/>
              </a:schemeClr>
            </a:gs>
            <a:gs pos="70000">
              <a:schemeClr val="accent5">
                <a:shade val="80000"/>
                <a:hueOff val="54554"/>
                <a:satOff val="-2518"/>
                <a:lumOff val="12634"/>
                <a:alphaOff val="0"/>
                <a:tint val="100000"/>
                <a:shade val="90000"/>
                <a:satMod val="130000"/>
              </a:schemeClr>
            </a:gs>
            <a:gs pos="100000">
              <a:schemeClr val="accent5">
                <a:shade val="80000"/>
                <a:hueOff val="54554"/>
                <a:satOff val="-2518"/>
                <a:lumOff val="12634"/>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254000" bIns="191153" numCol="1" spcCol="1270" anchor="ctr" anchorCtr="0">
          <a:noAutofit/>
        </a:bodyPr>
        <a:lstStyle/>
        <a:p>
          <a:pPr marL="0" lvl="0" indent="0" algn="l" defTabSz="1066800">
            <a:lnSpc>
              <a:spcPct val="90000"/>
            </a:lnSpc>
            <a:spcBef>
              <a:spcPct val="0"/>
            </a:spcBef>
            <a:spcAft>
              <a:spcPct val="35000"/>
            </a:spcAft>
            <a:buNone/>
          </a:pPr>
          <a:r>
            <a:rPr lang="en-US" sz="2400" kern="1200" dirty="0">
              <a:latin typeface="Times New Roman" panose="02020603050405020304" pitchFamily="18" charset="0"/>
              <a:cs typeface="Times New Roman" panose="02020603050405020304" pitchFamily="18" charset="0"/>
            </a:rPr>
            <a:t>Outcomes</a:t>
          </a:r>
        </a:p>
      </dsp:txBody>
      <dsp:txXfrm>
        <a:off x="3670370" y="711699"/>
        <a:ext cx="5420331" cy="602057"/>
      </dsp:txXfrm>
    </dsp:sp>
    <dsp:sp modelId="{6B95B9EE-89C8-1C4F-ADA1-2A024177A659}">
      <dsp:nvSpPr>
        <dsp:cNvPr id="0" name=""/>
        <dsp:cNvSpPr/>
      </dsp:nvSpPr>
      <dsp:spPr>
        <a:xfrm>
          <a:off x="3670370" y="1339217"/>
          <a:ext cx="2546501" cy="2319570"/>
        </a:xfrm>
        <a:prstGeom prst="rect">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rtl="0">
            <a:lnSpc>
              <a:spcPct val="90000"/>
            </a:lnSpc>
            <a:spcBef>
              <a:spcPct val="0"/>
            </a:spcBef>
            <a:spcAft>
              <a:spcPct val="35000"/>
            </a:spcAft>
            <a:buNone/>
          </a:pPr>
          <a:r>
            <a:rPr lang="en-US" sz="2400" kern="1200" dirty="0">
              <a:latin typeface="Times New Roman" panose="02020603050405020304" pitchFamily="18" charset="0"/>
              <a:cs typeface="Times New Roman" panose="02020603050405020304" pitchFamily="18" charset="0"/>
            </a:rPr>
            <a:t>Causal, positive effect of </a:t>
          </a:r>
          <a:r>
            <a:rPr lang="en-US" sz="2400" i="1" kern="1200" dirty="0">
              <a:latin typeface="Times New Roman" panose="02020603050405020304" pitchFamily="18" charset="0"/>
              <a:cs typeface="Times New Roman" panose="02020603050405020304" pitchFamily="18" charset="0"/>
            </a:rPr>
            <a:t>Whose Future </a:t>
          </a:r>
          <a:r>
            <a:rPr lang="en-US" sz="2400" kern="1200" dirty="0">
              <a:latin typeface="Times New Roman" panose="02020603050405020304" pitchFamily="18" charset="0"/>
              <a:cs typeface="Times New Roman" panose="02020603050405020304" pitchFamily="18" charset="0"/>
            </a:rPr>
            <a:t>on student self-determination</a:t>
          </a:r>
        </a:p>
      </dsp:txBody>
      <dsp:txXfrm>
        <a:off x="3670370" y="1339217"/>
        <a:ext cx="2546501" cy="2319570"/>
      </dsp:txXfrm>
    </dsp:sp>
    <dsp:sp modelId="{37E28A43-997F-3A4E-ACB6-64C76D933DFD}">
      <dsp:nvSpPr>
        <dsp:cNvPr id="0" name=""/>
        <dsp:cNvSpPr/>
      </dsp:nvSpPr>
      <dsp:spPr>
        <a:xfrm>
          <a:off x="6216872" y="812042"/>
          <a:ext cx="3174859" cy="1204115"/>
        </a:xfrm>
        <a:prstGeom prst="rightArrow">
          <a:avLst>
            <a:gd name="adj1" fmla="val 50000"/>
            <a:gd name="adj2" fmla="val 50000"/>
          </a:avLst>
        </a:prstGeom>
        <a:gradFill rotWithShape="0">
          <a:gsLst>
            <a:gs pos="0">
              <a:schemeClr val="accent5">
                <a:shade val="80000"/>
                <a:hueOff val="109108"/>
                <a:satOff val="-5036"/>
                <a:lumOff val="25267"/>
                <a:alphaOff val="0"/>
                <a:shade val="85000"/>
                <a:satMod val="130000"/>
              </a:schemeClr>
            </a:gs>
            <a:gs pos="34000">
              <a:schemeClr val="accent5">
                <a:shade val="80000"/>
                <a:hueOff val="109108"/>
                <a:satOff val="-5036"/>
                <a:lumOff val="25267"/>
                <a:alphaOff val="0"/>
                <a:shade val="87000"/>
                <a:satMod val="125000"/>
              </a:schemeClr>
            </a:gs>
            <a:gs pos="70000">
              <a:schemeClr val="accent5">
                <a:shade val="80000"/>
                <a:hueOff val="109108"/>
                <a:satOff val="-5036"/>
                <a:lumOff val="25267"/>
                <a:alphaOff val="0"/>
                <a:tint val="100000"/>
                <a:shade val="90000"/>
                <a:satMod val="130000"/>
              </a:schemeClr>
            </a:gs>
            <a:gs pos="100000">
              <a:schemeClr val="accent5">
                <a:shade val="80000"/>
                <a:hueOff val="109108"/>
                <a:satOff val="-5036"/>
                <a:lumOff val="25267"/>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254000" bIns="191153" numCol="1" spcCol="1270" anchor="ctr" anchorCtr="0">
          <a:noAutofit/>
        </a:bodyPr>
        <a:lstStyle/>
        <a:p>
          <a:pPr marL="0" lvl="0" indent="0" algn="l" defTabSz="1066800">
            <a:lnSpc>
              <a:spcPct val="90000"/>
            </a:lnSpc>
            <a:spcBef>
              <a:spcPct val="0"/>
            </a:spcBef>
            <a:spcAft>
              <a:spcPct val="35000"/>
            </a:spcAft>
            <a:buNone/>
          </a:pPr>
          <a:r>
            <a:rPr lang="en-US" sz="2400" kern="1200" dirty="0">
              <a:latin typeface="Times New Roman" panose="02020603050405020304" pitchFamily="18" charset="0"/>
              <a:cs typeface="Times New Roman" panose="02020603050405020304" pitchFamily="18" charset="0"/>
            </a:rPr>
            <a:t>Implications</a:t>
          </a:r>
        </a:p>
      </dsp:txBody>
      <dsp:txXfrm>
        <a:off x="6216872" y="1113071"/>
        <a:ext cx="2873830" cy="602057"/>
      </dsp:txXfrm>
    </dsp:sp>
    <dsp:sp modelId="{62631BBD-C3F6-D041-BEA1-B528815CE3AB}">
      <dsp:nvSpPr>
        <dsp:cNvPr id="0" name=""/>
        <dsp:cNvSpPr/>
      </dsp:nvSpPr>
      <dsp:spPr>
        <a:xfrm>
          <a:off x="6216872" y="1740589"/>
          <a:ext cx="2546501" cy="2285623"/>
        </a:xfrm>
        <a:prstGeom prst="rect">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rtl="0">
            <a:lnSpc>
              <a:spcPct val="90000"/>
            </a:lnSpc>
            <a:spcBef>
              <a:spcPct val="0"/>
            </a:spcBef>
            <a:spcAft>
              <a:spcPct val="35000"/>
            </a:spcAft>
            <a:buNone/>
          </a:pPr>
          <a:r>
            <a:rPr lang="en-US" sz="2400" kern="1200" dirty="0">
              <a:latin typeface="Times New Roman" panose="02020603050405020304" pitchFamily="18" charset="0"/>
              <a:cs typeface="Times New Roman" panose="02020603050405020304" pitchFamily="18" charset="0"/>
            </a:rPr>
            <a:t>Improved self-determination and transition knowledge and skills</a:t>
          </a:r>
        </a:p>
      </dsp:txBody>
      <dsp:txXfrm>
        <a:off x="6216872" y="1740589"/>
        <a:ext cx="2546501" cy="228562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51E95D-4BBB-4A42-92B5-22B6AE3D81AE}">
      <dsp:nvSpPr>
        <dsp:cNvPr id="0" name=""/>
        <dsp:cNvSpPr/>
      </dsp:nvSpPr>
      <dsp:spPr>
        <a:xfrm>
          <a:off x="800340" y="10026"/>
          <a:ext cx="8914918" cy="1298351"/>
        </a:xfrm>
        <a:prstGeom prst="rightArrow">
          <a:avLst>
            <a:gd name="adj1" fmla="val 50000"/>
            <a:gd name="adj2" fmla="val 50000"/>
          </a:avLst>
        </a:prstGeom>
        <a:gradFill rotWithShape="0">
          <a:gsLst>
            <a:gs pos="0">
              <a:schemeClr val="accent5">
                <a:shade val="80000"/>
                <a:hueOff val="0"/>
                <a:satOff val="0"/>
                <a:lumOff val="0"/>
                <a:alphaOff val="0"/>
                <a:shade val="85000"/>
                <a:satMod val="130000"/>
              </a:schemeClr>
            </a:gs>
            <a:gs pos="34000">
              <a:schemeClr val="accent5">
                <a:shade val="80000"/>
                <a:hueOff val="0"/>
                <a:satOff val="0"/>
                <a:lumOff val="0"/>
                <a:alphaOff val="0"/>
                <a:shade val="87000"/>
                <a:satMod val="125000"/>
              </a:schemeClr>
            </a:gs>
            <a:gs pos="70000">
              <a:schemeClr val="accent5">
                <a:shade val="80000"/>
                <a:hueOff val="0"/>
                <a:satOff val="0"/>
                <a:lumOff val="0"/>
                <a:alphaOff val="0"/>
                <a:tint val="100000"/>
                <a:shade val="90000"/>
                <a:satMod val="130000"/>
              </a:schemeClr>
            </a:gs>
            <a:gs pos="100000">
              <a:schemeClr val="accent5">
                <a:shade val="80000"/>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254000" bIns="206113" numCol="1" spcCol="1270" anchor="ctr" anchorCtr="0">
          <a:noAutofit/>
        </a:bodyPr>
        <a:lstStyle/>
        <a:p>
          <a:pPr marL="0" lvl="0" indent="0" algn="l" defTabSz="1155700" rtl="0">
            <a:lnSpc>
              <a:spcPct val="90000"/>
            </a:lnSpc>
            <a:spcBef>
              <a:spcPct val="0"/>
            </a:spcBef>
            <a:spcAft>
              <a:spcPct val="35000"/>
            </a:spcAft>
            <a:buNone/>
          </a:pPr>
          <a:r>
            <a:rPr lang="en-US" sz="2600" i="1" kern="1200" dirty="0">
              <a:latin typeface="Times New Roman" panose="02020603050405020304" pitchFamily="18" charset="0"/>
              <a:cs typeface="Times New Roman" panose="02020603050405020304" pitchFamily="18" charset="0"/>
            </a:rPr>
            <a:t>Self-Directed IEP</a:t>
          </a:r>
        </a:p>
      </dsp:txBody>
      <dsp:txXfrm>
        <a:off x="800340" y="334614"/>
        <a:ext cx="8590330" cy="649175"/>
      </dsp:txXfrm>
    </dsp:sp>
    <dsp:sp modelId="{C8FAB212-CB88-244E-A9C3-D86AC936FEEA}">
      <dsp:nvSpPr>
        <dsp:cNvPr id="0" name=""/>
        <dsp:cNvSpPr/>
      </dsp:nvSpPr>
      <dsp:spPr>
        <a:xfrm>
          <a:off x="800340" y="1011243"/>
          <a:ext cx="2745795" cy="2501103"/>
        </a:xfrm>
        <a:prstGeom prst="rect">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rtl="0">
            <a:lnSpc>
              <a:spcPct val="90000"/>
            </a:lnSpc>
            <a:spcBef>
              <a:spcPct val="0"/>
            </a:spcBef>
            <a:spcAft>
              <a:spcPct val="35000"/>
            </a:spcAft>
            <a:buNone/>
          </a:pPr>
          <a:r>
            <a:rPr lang="en-US" sz="2600" kern="1200" dirty="0">
              <a:latin typeface="Times New Roman" panose="02020603050405020304" pitchFamily="18" charset="0"/>
              <a:cs typeface="Times New Roman" panose="02020603050405020304" pitchFamily="18" charset="0"/>
            </a:rPr>
            <a:t>130 Secondary age students randomly assigned to treatment or control group</a:t>
          </a:r>
        </a:p>
      </dsp:txBody>
      <dsp:txXfrm>
        <a:off x="800340" y="1011243"/>
        <a:ext cx="2745795" cy="2501103"/>
      </dsp:txXfrm>
    </dsp:sp>
    <dsp:sp modelId="{D827DF33-6C50-D64F-8933-19EC7BA2AA87}">
      <dsp:nvSpPr>
        <dsp:cNvPr id="0" name=""/>
        <dsp:cNvSpPr/>
      </dsp:nvSpPr>
      <dsp:spPr>
        <a:xfrm>
          <a:off x="3546135" y="442810"/>
          <a:ext cx="6169123" cy="1298351"/>
        </a:xfrm>
        <a:prstGeom prst="rightArrow">
          <a:avLst>
            <a:gd name="adj1" fmla="val 50000"/>
            <a:gd name="adj2" fmla="val 50000"/>
          </a:avLst>
        </a:prstGeom>
        <a:gradFill rotWithShape="0">
          <a:gsLst>
            <a:gs pos="0">
              <a:schemeClr val="accent5">
                <a:shade val="80000"/>
                <a:hueOff val="54554"/>
                <a:satOff val="-2518"/>
                <a:lumOff val="12634"/>
                <a:alphaOff val="0"/>
                <a:shade val="85000"/>
                <a:satMod val="130000"/>
              </a:schemeClr>
            </a:gs>
            <a:gs pos="34000">
              <a:schemeClr val="accent5">
                <a:shade val="80000"/>
                <a:hueOff val="54554"/>
                <a:satOff val="-2518"/>
                <a:lumOff val="12634"/>
                <a:alphaOff val="0"/>
                <a:shade val="87000"/>
                <a:satMod val="125000"/>
              </a:schemeClr>
            </a:gs>
            <a:gs pos="70000">
              <a:schemeClr val="accent5">
                <a:shade val="80000"/>
                <a:hueOff val="54554"/>
                <a:satOff val="-2518"/>
                <a:lumOff val="12634"/>
                <a:alphaOff val="0"/>
                <a:tint val="100000"/>
                <a:shade val="90000"/>
                <a:satMod val="130000"/>
              </a:schemeClr>
            </a:gs>
            <a:gs pos="100000">
              <a:schemeClr val="accent5">
                <a:shade val="80000"/>
                <a:hueOff val="54554"/>
                <a:satOff val="-2518"/>
                <a:lumOff val="12634"/>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254000" bIns="206113" numCol="1" spcCol="1270" anchor="ctr" anchorCtr="0">
          <a:noAutofit/>
        </a:bodyPr>
        <a:lstStyle/>
        <a:p>
          <a:pPr marL="0" lvl="0" indent="0" algn="l" defTabSz="1155700">
            <a:lnSpc>
              <a:spcPct val="90000"/>
            </a:lnSpc>
            <a:spcBef>
              <a:spcPct val="0"/>
            </a:spcBef>
            <a:spcAft>
              <a:spcPct val="35000"/>
            </a:spcAft>
            <a:buNone/>
          </a:pPr>
          <a:r>
            <a:rPr lang="en-US" sz="2600" kern="1200" dirty="0">
              <a:latin typeface="Times New Roman" panose="02020603050405020304" pitchFamily="18" charset="0"/>
              <a:cs typeface="Times New Roman" panose="02020603050405020304" pitchFamily="18" charset="0"/>
            </a:rPr>
            <a:t>Outcomes</a:t>
          </a:r>
        </a:p>
      </dsp:txBody>
      <dsp:txXfrm>
        <a:off x="3546135" y="767398"/>
        <a:ext cx="5844535" cy="649175"/>
      </dsp:txXfrm>
    </dsp:sp>
    <dsp:sp modelId="{6B95B9EE-89C8-1C4F-ADA1-2A024177A659}">
      <dsp:nvSpPr>
        <dsp:cNvPr id="0" name=""/>
        <dsp:cNvSpPr/>
      </dsp:nvSpPr>
      <dsp:spPr>
        <a:xfrm>
          <a:off x="3546135" y="1444027"/>
          <a:ext cx="2745795" cy="2501103"/>
        </a:xfrm>
        <a:prstGeom prst="rect">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rtl="0">
            <a:lnSpc>
              <a:spcPct val="90000"/>
            </a:lnSpc>
            <a:spcBef>
              <a:spcPct val="0"/>
            </a:spcBef>
            <a:spcAft>
              <a:spcPct val="35000"/>
            </a:spcAft>
            <a:buNone/>
          </a:pPr>
          <a:r>
            <a:rPr lang="en-US" sz="2600" kern="1200" dirty="0">
              <a:latin typeface="Times New Roman" panose="02020603050405020304" pitchFamily="18" charset="0"/>
              <a:cs typeface="Times New Roman" panose="02020603050405020304" pitchFamily="18" charset="0"/>
            </a:rPr>
            <a:t>Increased percent of time students talked, started, and led meetings.</a:t>
          </a:r>
        </a:p>
      </dsp:txBody>
      <dsp:txXfrm>
        <a:off x="3546135" y="1444027"/>
        <a:ext cx="2745795" cy="2501103"/>
      </dsp:txXfrm>
    </dsp:sp>
    <dsp:sp modelId="{37E28A43-997F-3A4E-ACB6-64C76D933DFD}">
      <dsp:nvSpPr>
        <dsp:cNvPr id="0" name=""/>
        <dsp:cNvSpPr/>
      </dsp:nvSpPr>
      <dsp:spPr>
        <a:xfrm>
          <a:off x="6291930" y="875594"/>
          <a:ext cx="3423328" cy="1298351"/>
        </a:xfrm>
        <a:prstGeom prst="rightArrow">
          <a:avLst>
            <a:gd name="adj1" fmla="val 50000"/>
            <a:gd name="adj2" fmla="val 50000"/>
          </a:avLst>
        </a:prstGeom>
        <a:gradFill rotWithShape="0">
          <a:gsLst>
            <a:gs pos="0">
              <a:schemeClr val="accent5">
                <a:shade val="80000"/>
                <a:hueOff val="109108"/>
                <a:satOff val="-5036"/>
                <a:lumOff val="25267"/>
                <a:alphaOff val="0"/>
                <a:shade val="85000"/>
                <a:satMod val="130000"/>
              </a:schemeClr>
            </a:gs>
            <a:gs pos="34000">
              <a:schemeClr val="accent5">
                <a:shade val="80000"/>
                <a:hueOff val="109108"/>
                <a:satOff val="-5036"/>
                <a:lumOff val="25267"/>
                <a:alphaOff val="0"/>
                <a:shade val="87000"/>
                <a:satMod val="125000"/>
              </a:schemeClr>
            </a:gs>
            <a:gs pos="70000">
              <a:schemeClr val="accent5">
                <a:shade val="80000"/>
                <a:hueOff val="109108"/>
                <a:satOff val="-5036"/>
                <a:lumOff val="25267"/>
                <a:alphaOff val="0"/>
                <a:tint val="100000"/>
                <a:shade val="90000"/>
                <a:satMod val="130000"/>
              </a:schemeClr>
            </a:gs>
            <a:gs pos="100000">
              <a:schemeClr val="accent5">
                <a:shade val="80000"/>
                <a:hueOff val="109108"/>
                <a:satOff val="-5036"/>
                <a:lumOff val="25267"/>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254000" bIns="206113" numCol="1" spcCol="1270" anchor="ctr" anchorCtr="0">
          <a:noAutofit/>
        </a:bodyPr>
        <a:lstStyle/>
        <a:p>
          <a:pPr marL="0" lvl="0" indent="0" algn="l" defTabSz="1155700">
            <a:lnSpc>
              <a:spcPct val="90000"/>
            </a:lnSpc>
            <a:spcBef>
              <a:spcPct val="0"/>
            </a:spcBef>
            <a:spcAft>
              <a:spcPct val="35000"/>
            </a:spcAft>
            <a:buNone/>
          </a:pPr>
          <a:r>
            <a:rPr lang="en-US" sz="2600" kern="1200" dirty="0">
              <a:latin typeface="Times New Roman" panose="02020603050405020304" pitchFamily="18" charset="0"/>
              <a:cs typeface="Times New Roman" panose="02020603050405020304" pitchFamily="18" charset="0"/>
            </a:rPr>
            <a:t>Implications</a:t>
          </a:r>
        </a:p>
      </dsp:txBody>
      <dsp:txXfrm>
        <a:off x="6291930" y="1200182"/>
        <a:ext cx="3098740" cy="649175"/>
      </dsp:txXfrm>
    </dsp:sp>
    <dsp:sp modelId="{62631BBD-C3F6-D041-BEA1-B528815CE3AB}">
      <dsp:nvSpPr>
        <dsp:cNvPr id="0" name=""/>
        <dsp:cNvSpPr/>
      </dsp:nvSpPr>
      <dsp:spPr>
        <a:xfrm>
          <a:off x="6291930" y="1876811"/>
          <a:ext cx="2745795" cy="2464500"/>
        </a:xfrm>
        <a:prstGeom prst="rect">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rtl="0">
            <a:lnSpc>
              <a:spcPct val="90000"/>
            </a:lnSpc>
            <a:spcBef>
              <a:spcPct val="0"/>
            </a:spcBef>
            <a:spcAft>
              <a:spcPct val="35000"/>
            </a:spcAft>
            <a:buNone/>
          </a:pPr>
          <a:r>
            <a:rPr lang="en-US" sz="2600" kern="1200" dirty="0">
              <a:latin typeface="Times New Roman" panose="02020603050405020304" pitchFamily="18" charset="0"/>
              <a:cs typeface="Times New Roman" panose="02020603050405020304" pitchFamily="18" charset="0"/>
            </a:rPr>
            <a:t>Improved self-determination and student involvement.</a:t>
          </a:r>
        </a:p>
      </dsp:txBody>
      <dsp:txXfrm>
        <a:off x="6291930" y="1876811"/>
        <a:ext cx="2745795" cy="246450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0A495E-9B3D-FC45-A462-79CD6AEA5148}">
      <dsp:nvSpPr>
        <dsp:cNvPr id="0" name=""/>
        <dsp:cNvSpPr/>
      </dsp:nvSpPr>
      <dsp:spPr>
        <a:xfrm>
          <a:off x="3198719" y="84664"/>
          <a:ext cx="1792694" cy="1792694"/>
        </a:xfrm>
        <a:prstGeom prst="ellipse">
          <a:avLst/>
        </a:prstGeom>
        <a:gradFill rotWithShape="0">
          <a:gsLst>
            <a:gs pos="0">
              <a:schemeClr val="accent1">
                <a:shade val="50000"/>
                <a:hueOff val="0"/>
                <a:satOff val="0"/>
                <a:lumOff val="0"/>
                <a:alphaOff val="0"/>
                <a:shade val="85000"/>
                <a:satMod val="130000"/>
              </a:schemeClr>
            </a:gs>
            <a:gs pos="34000">
              <a:schemeClr val="accent1">
                <a:shade val="50000"/>
                <a:hueOff val="0"/>
                <a:satOff val="0"/>
                <a:lumOff val="0"/>
                <a:alphaOff val="0"/>
                <a:shade val="87000"/>
                <a:satMod val="125000"/>
              </a:schemeClr>
            </a:gs>
            <a:gs pos="70000">
              <a:schemeClr val="accent1">
                <a:shade val="50000"/>
                <a:hueOff val="0"/>
                <a:satOff val="0"/>
                <a:lumOff val="0"/>
                <a:alphaOff val="0"/>
                <a:tint val="100000"/>
                <a:shade val="90000"/>
                <a:satMod val="130000"/>
              </a:schemeClr>
            </a:gs>
            <a:gs pos="100000">
              <a:schemeClr val="accent1">
                <a:shade val="50000"/>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kern="1200" dirty="0">
              <a:latin typeface="Times New Roman" panose="02020603050405020304" pitchFamily="18" charset="0"/>
              <a:cs typeface="Times New Roman" panose="02020603050405020304" pitchFamily="18" charset="0"/>
            </a:rPr>
            <a:t>Teacher Objectives</a:t>
          </a:r>
        </a:p>
      </dsp:txBody>
      <dsp:txXfrm>
        <a:off x="3461253" y="347198"/>
        <a:ext cx="1267626" cy="1267626"/>
      </dsp:txXfrm>
    </dsp:sp>
    <dsp:sp modelId="{48B572F5-CB95-BC47-BD23-46368C7633F6}">
      <dsp:nvSpPr>
        <dsp:cNvPr id="0" name=""/>
        <dsp:cNvSpPr/>
      </dsp:nvSpPr>
      <dsp:spPr>
        <a:xfrm>
          <a:off x="3575250" y="1983064"/>
          <a:ext cx="1039762" cy="1039762"/>
        </a:xfrm>
        <a:prstGeom prst="mathPlus">
          <a:avLst/>
        </a:prstGeom>
        <a:gradFill rotWithShape="0">
          <a:gsLst>
            <a:gs pos="0">
              <a:schemeClr val="accent1">
                <a:shade val="90000"/>
                <a:hueOff val="0"/>
                <a:satOff val="0"/>
                <a:lumOff val="0"/>
                <a:alphaOff val="0"/>
                <a:shade val="85000"/>
                <a:satMod val="130000"/>
              </a:schemeClr>
            </a:gs>
            <a:gs pos="34000">
              <a:schemeClr val="accent1">
                <a:shade val="90000"/>
                <a:hueOff val="0"/>
                <a:satOff val="0"/>
                <a:lumOff val="0"/>
                <a:alphaOff val="0"/>
                <a:shade val="87000"/>
                <a:satMod val="125000"/>
              </a:schemeClr>
            </a:gs>
            <a:gs pos="70000">
              <a:schemeClr val="accent1">
                <a:shade val="90000"/>
                <a:hueOff val="0"/>
                <a:satOff val="0"/>
                <a:lumOff val="0"/>
                <a:alphaOff val="0"/>
                <a:tint val="100000"/>
                <a:shade val="90000"/>
                <a:satMod val="130000"/>
              </a:schemeClr>
            </a:gs>
            <a:gs pos="100000">
              <a:schemeClr val="accent1">
                <a:shade val="90000"/>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3713070" y="2380669"/>
        <a:ext cx="764122" cy="244552"/>
      </dsp:txXfrm>
    </dsp:sp>
    <dsp:sp modelId="{47E2B577-A176-0342-B13E-A25502BC8AB9}">
      <dsp:nvSpPr>
        <dsp:cNvPr id="0" name=""/>
        <dsp:cNvSpPr/>
      </dsp:nvSpPr>
      <dsp:spPr>
        <a:xfrm>
          <a:off x="3198719" y="3168394"/>
          <a:ext cx="1792694" cy="1792694"/>
        </a:xfrm>
        <a:prstGeom prst="ellipse">
          <a:avLst/>
        </a:prstGeom>
        <a:gradFill rotWithShape="0">
          <a:gsLst>
            <a:gs pos="0">
              <a:schemeClr val="accent1">
                <a:shade val="50000"/>
                <a:hueOff val="199808"/>
                <a:satOff val="-9906"/>
                <a:lumOff val="29125"/>
                <a:alphaOff val="0"/>
                <a:shade val="85000"/>
                <a:satMod val="130000"/>
              </a:schemeClr>
            </a:gs>
            <a:gs pos="34000">
              <a:schemeClr val="accent1">
                <a:shade val="50000"/>
                <a:hueOff val="199808"/>
                <a:satOff val="-9906"/>
                <a:lumOff val="29125"/>
                <a:alphaOff val="0"/>
                <a:shade val="87000"/>
                <a:satMod val="125000"/>
              </a:schemeClr>
            </a:gs>
            <a:gs pos="70000">
              <a:schemeClr val="accent1">
                <a:shade val="50000"/>
                <a:hueOff val="199808"/>
                <a:satOff val="-9906"/>
                <a:lumOff val="29125"/>
                <a:alphaOff val="0"/>
                <a:tint val="100000"/>
                <a:shade val="90000"/>
                <a:satMod val="130000"/>
              </a:schemeClr>
            </a:gs>
            <a:gs pos="100000">
              <a:schemeClr val="accent1">
                <a:shade val="50000"/>
                <a:hueOff val="199808"/>
                <a:satOff val="-9906"/>
                <a:lumOff val="29125"/>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100000"/>
            </a:lnSpc>
            <a:spcBef>
              <a:spcPct val="0"/>
            </a:spcBef>
            <a:spcAft>
              <a:spcPts val="0"/>
            </a:spcAft>
            <a:buNone/>
          </a:pPr>
          <a:r>
            <a:rPr lang="en-US" sz="1800" b="1" kern="1200" dirty="0">
              <a:latin typeface="Times New Roman" panose="02020603050405020304" pitchFamily="18" charset="0"/>
              <a:cs typeface="Times New Roman" panose="02020603050405020304" pitchFamily="18" charset="0"/>
            </a:rPr>
            <a:t>Educational</a:t>
          </a:r>
        </a:p>
        <a:p>
          <a:pPr marL="0" lvl="0" indent="0" algn="ctr" defTabSz="800100">
            <a:lnSpc>
              <a:spcPct val="100000"/>
            </a:lnSpc>
            <a:spcBef>
              <a:spcPct val="0"/>
            </a:spcBef>
            <a:spcAft>
              <a:spcPts val="0"/>
            </a:spcAft>
            <a:buNone/>
          </a:pPr>
          <a:r>
            <a:rPr lang="en-US" sz="1800" b="1" kern="1200" dirty="0">
              <a:latin typeface="Times New Roman" panose="02020603050405020304" pitchFamily="18" charset="0"/>
              <a:cs typeface="Times New Roman" panose="02020603050405020304" pitchFamily="18" charset="0"/>
            </a:rPr>
            <a:t>Supports</a:t>
          </a:r>
        </a:p>
      </dsp:txBody>
      <dsp:txXfrm>
        <a:off x="3461253" y="3430928"/>
        <a:ext cx="1267626" cy="1267626"/>
      </dsp:txXfrm>
    </dsp:sp>
    <dsp:sp modelId="{6B3FF1F5-4BAB-334C-A0D1-6AB2B8FABF58}">
      <dsp:nvSpPr>
        <dsp:cNvPr id="0" name=""/>
        <dsp:cNvSpPr/>
      </dsp:nvSpPr>
      <dsp:spPr>
        <a:xfrm rot="10824493">
          <a:off x="2722092" y="2180610"/>
          <a:ext cx="634570" cy="666882"/>
        </a:xfrm>
        <a:prstGeom prst="rightArrow">
          <a:avLst>
            <a:gd name="adj1" fmla="val 60000"/>
            <a:gd name="adj2" fmla="val 50000"/>
          </a:avLst>
        </a:prstGeom>
        <a:gradFill rotWithShape="0">
          <a:gsLst>
            <a:gs pos="0">
              <a:schemeClr val="accent1">
                <a:shade val="90000"/>
                <a:hueOff val="308306"/>
                <a:satOff val="-14002"/>
                <a:lumOff val="34831"/>
                <a:alphaOff val="0"/>
                <a:shade val="85000"/>
                <a:satMod val="130000"/>
              </a:schemeClr>
            </a:gs>
            <a:gs pos="34000">
              <a:schemeClr val="accent1">
                <a:shade val="90000"/>
                <a:hueOff val="308306"/>
                <a:satOff val="-14002"/>
                <a:lumOff val="34831"/>
                <a:alphaOff val="0"/>
                <a:shade val="87000"/>
                <a:satMod val="125000"/>
              </a:schemeClr>
            </a:gs>
            <a:gs pos="70000">
              <a:schemeClr val="accent1">
                <a:shade val="90000"/>
                <a:hueOff val="308306"/>
                <a:satOff val="-14002"/>
                <a:lumOff val="34831"/>
                <a:alphaOff val="0"/>
                <a:tint val="100000"/>
                <a:shade val="90000"/>
                <a:satMod val="130000"/>
              </a:schemeClr>
            </a:gs>
            <a:gs pos="100000">
              <a:schemeClr val="accent1">
                <a:shade val="90000"/>
                <a:hueOff val="308306"/>
                <a:satOff val="-14002"/>
                <a:lumOff val="34831"/>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rot="10800000">
        <a:off x="2912461" y="2314664"/>
        <a:ext cx="444199" cy="400130"/>
      </dsp:txXfrm>
    </dsp:sp>
    <dsp:sp modelId="{725828C9-D429-1D49-9A6B-7C70E8922F6D}">
      <dsp:nvSpPr>
        <dsp:cNvPr id="0" name=""/>
        <dsp:cNvSpPr/>
      </dsp:nvSpPr>
      <dsp:spPr>
        <a:xfrm>
          <a:off x="61117" y="1240960"/>
          <a:ext cx="2473201" cy="2523970"/>
        </a:xfrm>
        <a:prstGeom prst="ellipse">
          <a:avLst/>
        </a:prstGeom>
        <a:gradFill rotWithShape="0">
          <a:gsLst>
            <a:gs pos="0">
              <a:schemeClr val="accent1">
                <a:shade val="50000"/>
                <a:hueOff val="199808"/>
                <a:satOff val="-9906"/>
                <a:lumOff val="29125"/>
                <a:alphaOff val="0"/>
                <a:shade val="85000"/>
                <a:satMod val="130000"/>
              </a:schemeClr>
            </a:gs>
            <a:gs pos="34000">
              <a:schemeClr val="accent1">
                <a:shade val="50000"/>
                <a:hueOff val="199808"/>
                <a:satOff val="-9906"/>
                <a:lumOff val="29125"/>
                <a:alphaOff val="0"/>
                <a:shade val="87000"/>
                <a:satMod val="125000"/>
              </a:schemeClr>
            </a:gs>
            <a:gs pos="70000">
              <a:schemeClr val="accent1">
                <a:shade val="50000"/>
                <a:hueOff val="199808"/>
                <a:satOff val="-9906"/>
                <a:lumOff val="29125"/>
                <a:alphaOff val="0"/>
                <a:tint val="100000"/>
                <a:shade val="90000"/>
                <a:satMod val="130000"/>
              </a:schemeClr>
            </a:gs>
            <a:gs pos="100000">
              <a:schemeClr val="accent1">
                <a:shade val="50000"/>
                <a:hueOff val="199808"/>
                <a:satOff val="-9906"/>
                <a:lumOff val="29125"/>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latin typeface="Times New Roman" panose="02020603050405020304" pitchFamily="18" charset="0"/>
              <a:cs typeface="Times New Roman" panose="02020603050405020304" pitchFamily="18" charset="0"/>
            </a:rPr>
            <a:t>Student Questions</a:t>
          </a:r>
        </a:p>
      </dsp:txBody>
      <dsp:txXfrm>
        <a:off x="423309" y="1610587"/>
        <a:ext cx="1748817" cy="178471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CDE835-ED42-7844-818E-9C5617A02677}">
      <dsp:nvSpPr>
        <dsp:cNvPr id="0" name=""/>
        <dsp:cNvSpPr/>
      </dsp:nvSpPr>
      <dsp:spPr>
        <a:xfrm>
          <a:off x="2243239" y="3080976"/>
          <a:ext cx="1407857" cy="333536"/>
        </a:xfrm>
        <a:custGeom>
          <a:avLst/>
          <a:gdLst/>
          <a:ahLst/>
          <a:cxnLst/>
          <a:rect l="0" t="0" r="0" b="0"/>
          <a:pathLst>
            <a:path>
              <a:moveTo>
                <a:pt x="0" y="0"/>
              </a:moveTo>
              <a:lnTo>
                <a:pt x="0" y="166768"/>
              </a:lnTo>
              <a:lnTo>
                <a:pt x="1407857" y="166768"/>
              </a:lnTo>
              <a:lnTo>
                <a:pt x="1407857" y="333536"/>
              </a:lnTo>
            </a:path>
          </a:pathLst>
        </a:custGeom>
        <a:noFill/>
        <a:ln w="28575" cap="flat" cmpd="sng" algn="ctr">
          <a:solidFill>
            <a:schemeClr val="accent1"/>
          </a:solidFill>
          <a:prstDash val="solid"/>
        </a:ln>
        <a:effectLst/>
      </dsp:spPr>
      <dsp:style>
        <a:lnRef idx="1">
          <a:scrgbClr r="0" g="0" b="0"/>
        </a:lnRef>
        <a:fillRef idx="0">
          <a:scrgbClr r="0" g="0" b="0"/>
        </a:fillRef>
        <a:effectRef idx="0">
          <a:scrgbClr r="0" g="0" b="0"/>
        </a:effectRef>
        <a:fontRef idx="minor"/>
      </dsp:style>
    </dsp:sp>
    <dsp:sp modelId="{C6E0BE7C-E333-4E42-94F3-563E1D703B5A}">
      <dsp:nvSpPr>
        <dsp:cNvPr id="0" name=""/>
        <dsp:cNvSpPr/>
      </dsp:nvSpPr>
      <dsp:spPr>
        <a:xfrm>
          <a:off x="2197519" y="3080976"/>
          <a:ext cx="91440" cy="333536"/>
        </a:xfrm>
        <a:custGeom>
          <a:avLst/>
          <a:gdLst/>
          <a:ahLst/>
          <a:cxnLst/>
          <a:rect l="0" t="0" r="0" b="0"/>
          <a:pathLst>
            <a:path>
              <a:moveTo>
                <a:pt x="45720" y="0"/>
              </a:moveTo>
              <a:lnTo>
                <a:pt x="45720" y="166768"/>
              </a:lnTo>
              <a:lnTo>
                <a:pt x="45847" y="166768"/>
              </a:lnTo>
              <a:lnTo>
                <a:pt x="45847" y="333536"/>
              </a:lnTo>
            </a:path>
          </a:pathLst>
        </a:custGeom>
        <a:noFill/>
        <a:ln w="28575" cap="flat" cmpd="sng" algn="ctr">
          <a:solidFill>
            <a:schemeClr val="accent1"/>
          </a:solidFill>
          <a:prstDash val="solid"/>
        </a:ln>
        <a:effectLst/>
      </dsp:spPr>
      <dsp:style>
        <a:lnRef idx="1">
          <a:scrgbClr r="0" g="0" b="0"/>
        </a:lnRef>
        <a:fillRef idx="0">
          <a:scrgbClr r="0" g="0" b="0"/>
        </a:fillRef>
        <a:effectRef idx="0">
          <a:scrgbClr r="0" g="0" b="0"/>
        </a:effectRef>
        <a:fontRef idx="minor"/>
      </dsp:style>
    </dsp:sp>
    <dsp:sp modelId="{22D86D2F-6B87-F44D-B49E-C2A1D2E952D5}">
      <dsp:nvSpPr>
        <dsp:cNvPr id="0" name=""/>
        <dsp:cNvSpPr/>
      </dsp:nvSpPr>
      <dsp:spPr>
        <a:xfrm>
          <a:off x="794499" y="3080976"/>
          <a:ext cx="1448739" cy="333536"/>
        </a:xfrm>
        <a:custGeom>
          <a:avLst/>
          <a:gdLst/>
          <a:ahLst/>
          <a:cxnLst/>
          <a:rect l="0" t="0" r="0" b="0"/>
          <a:pathLst>
            <a:path>
              <a:moveTo>
                <a:pt x="1448739" y="0"/>
              </a:moveTo>
              <a:lnTo>
                <a:pt x="1448739" y="166768"/>
              </a:lnTo>
              <a:lnTo>
                <a:pt x="0" y="166768"/>
              </a:lnTo>
              <a:lnTo>
                <a:pt x="0" y="333536"/>
              </a:lnTo>
            </a:path>
          </a:pathLst>
        </a:custGeom>
        <a:noFill/>
        <a:ln w="28575" cap="flat" cmpd="sng" algn="ctr">
          <a:solidFill>
            <a:schemeClr val="accent1"/>
          </a:solidFill>
          <a:prstDash val="solid"/>
        </a:ln>
        <a:effectLst/>
      </dsp:spPr>
      <dsp:style>
        <a:lnRef idx="1">
          <a:scrgbClr r="0" g="0" b="0"/>
        </a:lnRef>
        <a:fillRef idx="0">
          <a:scrgbClr r="0" g="0" b="0"/>
        </a:fillRef>
        <a:effectRef idx="0">
          <a:scrgbClr r="0" g="0" b="0"/>
        </a:effectRef>
        <a:fontRef idx="minor"/>
      </dsp:style>
    </dsp:sp>
    <dsp:sp modelId="{9C44C4DA-3B71-8A4B-AFF2-143393BE7839}">
      <dsp:nvSpPr>
        <dsp:cNvPr id="0" name=""/>
        <dsp:cNvSpPr/>
      </dsp:nvSpPr>
      <dsp:spPr>
        <a:xfrm>
          <a:off x="1846172" y="2286841"/>
          <a:ext cx="794134" cy="794134"/>
        </a:xfrm>
        <a:prstGeom prst="arc">
          <a:avLst>
            <a:gd name="adj1" fmla="val 13200000"/>
            <a:gd name="adj2" fmla="val 19200000"/>
          </a:avLst>
        </a:prstGeom>
        <a:noFill/>
        <a:ln w="28575" cap="flat" cmpd="sng" algn="ctr">
          <a:solidFill>
            <a:schemeClr val="accent1"/>
          </a:solidFill>
          <a:prstDash val="solid"/>
        </a:ln>
        <a:effectLst/>
      </dsp:spPr>
      <dsp:style>
        <a:lnRef idx="1">
          <a:scrgbClr r="0" g="0" b="0"/>
        </a:lnRef>
        <a:fillRef idx="0">
          <a:scrgbClr r="0" g="0" b="0"/>
        </a:fillRef>
        <a:effectRef idx="0">
          <a:scrgbClr r="0" g="0" b="0"/>
        </a:effectRef>
        <a:fontRef idx="minor"/>
      </dsp:style>
    </dsp:sp>
    <dsp:sp modelId="{164E2289-24E8-E840-9881-22F5ECBC70B0}">
      <dsp:nvSpPr>
        <dsp:cNvPr id="0" name=""/>
        <dsp:cNvSpPr/>
      </dsp:nvSpPr>
      <dsp:spPr>
        <a:xfrm>
          <a:off x="1846172" y="2286841"/>
          <a:ext cx="794134" cy="794134"/>
        </a:xfrm>
        <a:prstGeom prst="arc">
          <a:avLst>
            <a:gd name="adj1" fmla="val 2400000"/>
            <a:gd name="adj2" fmla="val 8400000"/>
          </a:avLst>
        </a:prstGeom>
        <a:noFill/>
        <a:ln w="28575" cap="flat" cmpd="sng" algn="ctr">
          <a:solidFill>
            <a:schemeClr val="accent1"/>
          </a:solidFill>
          <a:prstDash val="solid"/>
        </a:ln>
        <a:effectLst/>
      </dsp:spPr>
      <dsp:style>
        <a:lnRef idx="1">
          <a:scrgbClr r="0" g="0" b="0"/>
        </a:lnRef>
        <a:fillRef idx="0">
          <a:scrgbClr r="0" g="0" b="0"/>
        </a:fillRef>
        <a:effectRef idx="0">
          <a:scrgbClr r="0" g="0" b="0"/>
        </a:effectRef>
        <a:fontRef idx="minor"/>
      </dsp:style>
    </dsp:sp>
    <dsp:sp modelId="{B7D46661-11AE-1643-91B3-CF701DFF4C1B}">
      <dsp:nvSpPr>
        <dsp:cNvPr id="0" name=""/>
        <dsp:cNvSpPr/>
      </dsp:nvSpPr>
      <dsp:spPr>
        <a:xfrm>
          <a:off x="1449104" y="2429786"/>
          <a:ext cx="1588269" cy="508246"/>
        </a:xfrm>
        <a:prstGeom prst="rect">
          <a:avLst/>
        </a:prstGeom>
        <a:noFill/>
        <a:ln w="12700" cap="flat" cmpd="sng" algn="ctr">
          <a:noFill/>
          <a:prstDash val="solid"/>
        </a:ln>
        <a:effectLst/>
        <a:sp3d/>
      </dsp:spPr>
      <dsp:style>
        <a:lnRef idx="1">
          <a:scrgbClr r="0" g="0" b="0"/>
        </a:lnRef>
        <a:fillRef idx="1">
          <a:scrgbClr r="0" g="0" b="0"/>
        </a:fillRef>
        <a:effectRef idx="0">
          <a:scrgbClr r="0" g="0" b="0"/>
        </a:effectRef>
        <a:fontRef idx="minor"/>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sz="1900" b="1" kern="1200" dirty="0">
              <a:latin typeface="Times New Roman" panose="02020603050405020304" pitchFamily="18" charset="0"/>
              <a:cs typeface="Times New Roman" panose="02020603050405020304" pitchFamily="18" charset="0"/>
            </a:rPr>
            <a:t>Teacher</a:t>
          </a:r>
        </a:p>
      </dsp:txBody>
      <dsp:txXfrm>
        <a:off x="1449104" y="2429786"/>
        <a:ext cx="1588269" cy="508246"/>
      </dsp:txXfrm>
    </dsp:sp>
    <dsp:sp modelId="{F74C7274-0B39-6746-A459-60294D333096}">
      <dsp:nvSpPr>
        <dsp:cNvPr id="0" name=""/>
        <dsp:cNvSpPr/>
      </dsp:nvSpPr>
      <dsp:spPr>
        <a:xfrm>
          <a:off x="397432" y="3414513"/>
          <a:ext cx="794134" cy="794134"/>
        </a:xfrm>
        <a:prstGeom prst="arc">
          <a:avLst>
            <a:gd name="adj1" fmla="val 13200000"/>
            <a:gd name="adj2" fmla="val 19200000"/>
          </a:avLst>
        </a:prstGeom>
        <a:noFill/>
        <a:ln w="28575" cap="flat" cmpd="sng" algn="ctr">
          <a:solidFill>
            <a:schemeClr val="accent1"/>
          </a:solidFill>
          <a:prstDash val="solid"/>
        </a:ln>
        <a:effectLst/>
      </dsp:spPr>
      <dsp:style>
        <a:lnRef idx="1">
          <a:scrgbClr r="0" g="0" b="0"/>
        </a:lnRef>
        <a:fillRef idx="0">
          <a:scrgbClr r="0" g="0" b="0"/>
        </a:fillRef>
        <a:effectRef idx="0">
          <a:scrgbClr r="0" g="0" b="0"/>
        </a:effectRef>
        <a:fontRef idx="minor"/>
      </dsp:style>
    </dsp:sp>
    <dsp:sp modelId="{32E464AD-4A9C-F440-AC04-12EBBCB943C8}">
      <dsp:nvSpPr>
        <dsp:cNvPr id="0" name=""/>
        <dsp:cNvSpPr/>
      </dsp:nvSpPr>
      <dsp:spPr>
        <a:xfrm>
          <a:off x="397432" y="3414513"/>
          <a:ext cx="794134" cy="794134"/>
        </a:xfrm>
        <a:prstGeom prst="arc">
          <a:avLst>
            <a:gd name="adj1" fmla="val 2400000"/>
            <a:gd name="adj2" fmla="val 8400000"/>
          </a:avLst>
        </a:prstGeom>
        <a:noFill/>
        <a:ln w="28575" cap="flat" cmpd="sng" algn="ctr">
          <a:solidFill>
            <a:schemeClr val="accent1"/>
          </a:solidFill>
          <a:prstDash val="solid"/>
        </a:ln>
        <a:effectLst/>
      </dsp:spPr>
      <dsp:style>
        <a:lnRef idx="1">
          <a:scrgbClr r="0" g="0" b="0"/>
        </a:lnRef>
        <a:fillRef idx="0">
          <a:scrgbClr r="0" g="0" b="0"/>
        </a:fillRef>
        <a:effectRef idx="0">
          <a:scrgbClr r="0" g="0" b="0"/>
        </a:effectRef>
        <a:fontRef idx="minor"/>
      </dsp:style>
    </dsp:sp>
    <dsp:sp modelId="{D2B912AF-4812-5349-8821-70D0ED6ED935}">
      <dsp:nvSpPr>
        <dsp:cNvPr id="0" name=""/>
        <dsp:cNvSpPr/>
      </dsp:nvSpPr>
      <dsp:spPr>
        <a:xfrm>
          <a:off x="364" y="3557457"/>
          <a:ext cx="1588269" cy="508246"/>
        </a:xfrm>
        <a:prstGeom prst="rect">
          <a:avLst/>
        </a:prstGeom>
        <a:noFill/>
        <a:ln w="12700" cap="flat" cmpd="sng" algn="ctr">
          <a:noFill/>
          <a:prstDash val="solid"/>
        </a:ln>
        <a:effectLst/>
        <a:sp3d/>
      </dsp:spPr>
      <dsp:style>
        <a:lnRef idx="1">
          <a:scrgbClr r="0" g="0" b="0"/>
        </a:lnRef>
        <a:fillRef idx="1">
          <a:scrgbClr r="0" g="0" b="0"/>
        </a:fillRef>
        <a:effectRef idx="0">
          <a:scrgbClr r="0" g="0" b="0"/>
        </a:effectRef>
        <a:fontRef idx="minor"/>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Times New Roman" panose="02020603050405020304" pitchFamily="18" charset="0"/>
              <a:cs typeface="Times New Roman" panose="02020603050405020304" pitchFamily="18" charset="0"/>
            </a:rPr>
            <a:t>Facilitator</a:t>
          </a:r>
          <a:endParaRPr lang="en-US" sz="4000" kern="1200" dirty="0">
            <a:latin typeface="Times New Roman" panose="02020603050405020304" pitchFamily="18" charset="0"/>
            <a:cs typeface="Times New Roman" panose="02020603050405020304" pitchFamily="18" charset="0"/>
          </a:endParaRPr>
        </a:p>
      </dsp:txBody>
      <dsp:txXfrm>
        <a:off x="364" y="3557457"/>
        <a:ext cx="1588269" cy="508246"/>
      </dsp:txXfrm>
    </dsp:sp>
    <dsp:sp modelId="{2A17315A-5170-4040-99E8-7E5449B2F7C3}">
      <dsp:nvSpPr>
        <dsp:cNvPr id="0" name=""/>
        <dsp:cNvSpPr/>
      </dsp:nvSpPr>
      <dsp:spPr>
        <a:xfrm>
          <a:off x="1846299" y="3414513"/>
          <a:ext cx="794134" cy="794134"/>
        </a:xfrm>
        <a:prstGeom prst="arc">
          <a:avLst>
            <a:gd name="adj1" fmla="val 13200000"/>
            <a:gd name="adj2" fmla="val 19200000"/>
          </a:avLst>
        </a:prstGeom>
        <a:noFill/>
        <a:ln w="28575" cap="flat" cmpd="sng" algn="ctr">
          <a:solidFill>
            <a:schemeClr val="accent1"/>
          </a:solidFill>
          <a:prstDash val="solid"/>
        </a:ln>
        <a:effectLst/>
      </dsp:spPr>
      <dsp:style>
        <a:lnRef idx="1">
          <a:scrgbClr r="0" g="0" b="0"/>
        </a:lnRef>
        <a:fillRef idx="0">
          <a:scrgbClr r="0" g="0" b="0"/>
        </a:fillRef>
        <a:effectRef idx="0">
          <a:scrgbClr r="0" g="0" b="0"/>
        </a:effectRef>
        <a:fontRef idx="minor"/>
      </dsp:style>
    </dsp:sp>
    <dsp:sp modelId="{C707C69B-59F6-C248-8ACE-FFA69D5732A3}">
      <dsp:nvSpPr>
        <dsp:cNvPr id="0" name=""/>
        <dsp:cNvSpPr/>
      </dsp:nvSpPr>
      <dsp:spPr>
        <a:xfrm>
          <a:off x="1846299" y="3414513"/>
          <a:ext cx="794134" cy="794134"/>
        </a:xfrm>
        <a:prstGeom prst="arc">
          <a:avLst>
            <a:gd name="adj1" fmla="val 2400000"/>
            <a:gd name="adj2" fmla="val 8400000"/>
          </a:avLst>
        </a:prstGeom>
        <a:noFill/>
        <a:ln w="28575" cap="flat" cmpd="sng" algn="ctr">
          <a:solidFill>
            <a:schemeClr val="accent1"/>
          </a:solidFill>
          <a:prstDash val="solid"/>
        </a:ln>
        <a:effectLst/>
      </dsp:spPr>
      <dsp:style>
        <a:lnRef idx="1">
          <a:scrgbClr r="0" g="0" b="0"/>
        </a:lnRef>
        <a:fillRef idx="0">
          <a:scrgbClr r="0" g="0" b="0"/>
        </a:fillRef>
        <a:effectRef idx="0">
          <a:scrgbClr r="0" g="0" b="0"/>
        </a:effectRef>
        <a:fontRef idx="minor"/>
      </dsp:style>
    </dsp:sp>
    <dsp:sp modelId="{1C8647C2-940B-9F42-A0FF-6FC3A00D3D8F}">
      <dsp:nvSpPr>
        <dsp:cNvPr id="0" name=""/>
        <dsp:cNvSpPr/>
      </dsp:nvSpPr>
      <dsp:spPr>
        <a:xfrm>
          <a:off x="1449231" y="3557457"/>
          <a:ext cx="1588269" cy="508246"/>
        </a:xfrm>
        <a:prstGeom prst="rect">
          <a:avLst/>
        </a:prstGeom>
        <a:noFill/>
        <a:ln w="12700" cap="flat" cmpd="sng" algn="ctr">
          <a:noFill/>
          <a:prstDash val="solid"/>
        </a:ln>
        <a:effectLst/>
        <a:sp3d/>
      </dsp:spPr>
      <dsp:style>
        <a:lnRef idx="1">
          <a:scrgbClr r="0" g="0" b="0"/>
        </a:lnRef>
        <a:fillRef idx="1">
          <a:scrgbClr r="0" g="0" b="0"/>
        </a:fillRef>
        <a:effectRef idx="0">
          <a:scrgbClr r="0" g="0" b="0"/>
        </a:effectRef>
        <a:fontRef idx="minor"/>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Times New Roman" panose="02020603050405020304" pitchFamily="18" charset="0"/>
              <a:cs typeface="Times New Roman" panose="02020603050405020304" pitchFamily="18" charset="0"/>
            </a:rPr>
            <a:t>Instructor</a:t>
          </a:r>
        </a:p>
      </dsp:txBody>
      <dsp:txXfrm>
        <a:off x="1449231" y="3557457"/>
        <a:ext cx="1588269" cy="508246"/>
      </dsp:txXfrm>
    </dsp:sp>
    <dsp:sp modelId="{198CE484-65A6-5D45-8760-5F68EFA60F7A}">
      <dsp:nvSpPr>
        <dsp:cNvPr id="0" name=""/>
        <dsp:cNvSpPr/>
      </dsp:nvSpPr>
      <dsp:spPr>
        <a:xfrm>
          <a:off x="3254030" y="3414513"/>
          <a:ext cx="794134" cy="794134"/>
        </a:xfrm>
        <a:prstGeom prst="arc">
          <a:avLst>
            <a:gd name="adj1" fmla="val 13200000"/>
            <a:gd name="adj2" fmla="val 19200000"/>
          </a:avLst>
        </a:prstGeom>
        <a:noFill/>
        <a:ln w="28575" cap="flat" cmpd="sng" algn="ctr">
          <a:solidFill>
            <a:schemeClr val="accent1"/>
          </a:solidFill>
          <a:prstDash val="solid"/>
        </a:ln>
        <a:effectLst/>
      </dsp:spPr>
      <dsp:style>
        <a:lnRef idx="1">
          <a:scrgbClr r="0" g="0" b="0"/>
        </a:lnRef>
        <a:fillRef idx="0">
          <a:scrgbClr r="0" g="0" b="0"/>
        </a:fillRef>
        <a:effectRef idx="0">
          <a:scrgbClr r="0" g="0" b="0"/>
        </a:effectRef>
        <a:fontRef idx="minor"/>
      </dsp:style>
    </dsp:sp>
    <dsp:sp modelId="{D64EC148-6EE3-B946-966F-F32C855BFFF4}">
      <dsp:nvSpPr>
        <dsp:cNvPr id="0" name=""/>
        <dsp:cNvSpPr/>
      </dsp:nvSpPr>
      <dsp:spPr>
        <a:xfrm>
          <a:off x="3254030" y="3414513"/>
          <a:ext cx="794134" cy="794134"/>
        </a:xfrm>
        <a:prstGeom prst="arc">
          <a:avLst>
            <a:gd name="adj1" fmla="val 2400000"/>
            <a:gd name="adj2" fmla="val 8400000"/>
          </a:avLst>
        </a:prstGeom>
        <a:noFill/>
        <a:ln w="28575" cap="flat" cmpd="sng" algn="ctr">
          <a:solidFill>
            <a:schemeClr val="accent1"/>
          </a:solidFill>
          <a:prstDash val="solid"/>
        </a:ln>
        <a:effectLst/>
      </dsp:spPr>
      <dsp:style>
        <a:lnRef idx="1">
          <a:scrgbClr r="0" g="0" b="0"/>
        </a:lnRef>
        <a:fillRef idx="0">
          <a:scrgbClr r="0" g="0" b="0"/>
        </a:fillRef>
        <a:effectRef idx="0">
          <a:scrgbClr r="0" g="0" b="0"/>
        </a:effectRef>
        <a:fontRef idx="minor"/>
      </dsp:style>
    </dsp:sp>
    <dsp:sp modelId="{9DD559D2-46FD-8741-8C54-9B4FDC094FDB}">
      <dsp:nvSpPr>
        <dsp:cNvPr id="0" name=""/>
        <dsp:cNvSpPr/>
      </dsp:nvSpPr>
      <dsp:spPr>
        <a:xfrm>
          <a:off x="2856962" y="3557457"/>
          <a:ext cx="1588269" cy="508246"/>
        </a:xfrm>
        <a:prstGeom prst="rect">
          <a:avLst/>
        </a:prstGeom>
        <a:noFill/>
        <a:ln w="12700" cap="flat" cmpd="sng" algn="ctr">
          <a:noFill/>
          <a:prstDash val="solid"/>
        </a:ln>
        <a:effectLst/>
        <a:sp3d/>
      </dsp:spPr>
      <dsp:style>
        <a:lnRef idx="1">
          <a:scrgbClr r="0" g="0" b="0"/>
        </a:lnRef>
        <a:fillRef idx="1">
          <a:scrgbClr r="0" g="0" b="0"/>
        </a:fillRef>
        <a:effectRef idx="0">
          <a:scrgbClr r="0" g="0" b="0"/>
        </a:effectRef>
        <a:fontRef idx="minor"/>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Times New Roman" panose="02020603050405020304" pitchFamily="18" charset="0"/>
              <a:cs typeface="Times New Roman" panose="02020603050405020304" pitchFamily="18" charset="0"/>
            </a:rPr>
            <a:t>Advocate</a:t>
          </a:r>
        </a:p>
      </dsp:txBody>
      <dsp:txXfrm>
        <a:off x="2856962" y="3557457"/>
        <a:ext cx="1588269" cy="50824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CDE835-ED42-7844-818E-9C5617A02677}">
      <dsp:nvSpPr>
        <dsp:cNvPr id="0" name=""/>
        <dsp:cNvSpPr/>
      </dsp:nvSpPr>
      <dsp:spPr>
        <a:xfrm>
          <a:off x="2347973" y="3162813"/>
          <a:ext cx="1473588" cy="349108"/>
        </a:xfrm>
        <a:custGeom>
          <a:avLst/>
          <a:gdLst/>
          <a:ahLst/>
          <a:cxnLst/>
          <a:rect l="0" t="0" r="0" b="0"/>
          <a:pathLst>
            <a:path>
              <a:moveTo>
                <a:pt x="0" y="0"/>
              </a:moveTo>
              <a:lnTo>
                <a:pt x="0" y="174554"/>
              </a:lnTo>
              <a:lnTo>
                <a:pt x="1473588" y="174554"/>
              </a:lnTo>
              <a:lnTo>
                <a:pt x="1473588" y="349108"/>
              </a:lnTo>
            </a:path>
          </a:pathLst>
        </a:custGeom>
        <a:noFill/>
        <a:ln w="28575" cap="flat" cmpd="sng" algn="ctr">
          <a:solidFill>
            <a:schemeClr val="accent1"/>
          </a:solidFill>
          <a:prstDash val="solid"/>
        </a:ln>
        <a:effectLst/>
      </dsp:spPr>
      <dsp:style>
        <a:lnRef idx="1">
          <a:scrgbClr r="0" g="0" b="0"/>
        </a:lnRef>
        <a:fillRef idx="0">
          <a:scrgbClr r="0" g="0" b="0"/>
        </a:fillRef>
        <a:effectRef idx="0">
          <a:scrgbClr r="0" g="0" b="0"/>
        </a:effectRef>
        <a:fontRef idx="minor"/>
      </dsp:style>
    </dsp:sp>
    <dsp:sp modelId="{C6E0BE7C-E333-4E42-94F3-563E1D703B5A}">
      <dsp:nvSpPr>
        <dsp:cNvPr id="0" name=""/>
        <dsp:cNvSpPr/>
      </dsp:nvSpPr>
      <dsp:spPr>
        <a:xfrm>
          <a:off x="2302253" y="3162813"/>
          <a:ext cx="91440" cy="349108"/>
        </a:xfrm>
        <a:custGeom>
          <a:avLst/>
          <a:gdLst/>
          <a:ahLst/>
          <a:cxnLst/>
          <a:rect l="0" t="0" r="0" b="0"/>
          <a:pathLst>
            <a:path>
              <a:moveTo>
                <a:pt x="45720" y="0"/>
              </a:moveTo>
              <a:lnTo>
                <a:pt x="45720" y="174554"/>
              </a:lnTo>
              <a:lnTo>
                <a:pt x="45852" y="174554"/>
              </a:lnTo>
              <a:lnTo>
                <a:pt x="45852" y="349108"/>
              </a:lnTo>
            </a:path>
          </a:pathLst>
        </a:custGeom>
        <a:noFill/>
        <a:ln w="28575" cap="flat" cmpd="sng" algn="ctr">
          <a:solidFill>
            <a:schemeClr val="accent1"/>
          </a:solidFill>
          <a:prstDash val="solid"/>
        </a:ln>
        <a:effectLst/>
      </dsp:spPr>
      <dsp:style>
        <a:lnRef idx="1">
          <a:scrgbClr r="0" g="0" b="0"/>
        </a:lnRef>
        <a:fillRef idx="0">
          <a:scrgbClr r="0" g="0" b="0"/>
        </a:fillRef>
        <a:effectRef idx="0">
          <a:scrgbClr r="0" g="0" b="0"/>
        </a:effectRef>
        <a:fontRef idx="minor"/>
      </dsp:style>
    </dsp:sp>
    <dsp:sp modelId="{22D86D2F-6B87-F44D-B49E-C2A1D2E952D5}">
      <dsp:nvSpPr>
        <dsp:cNvPr id="0" name=""/>
        <dsp:cNvSpPr/>
      </dsp:nvSpPr>
      <dsp:spPr>
        <a:xfrm>
          <a:off x="831593" y="3162813"/>
          <a:ext cx="1516379" cy="349108"/>
        </a:xfrm>
        <a:custGeom>
          <a:avLst/>
          <a:gdLst/>
          <a:ahLst/>
          <a:cxnLst/>
          <a:rect l="0" t="0" r="0" b="0"/>
          <a:pathLst>
            <a:path>
              <a:moveTo>
                <a:pt x="1516379" y="0"/>
              </a:moveTo>
              <a:lnTo>
                <a:pt x="1516379" y="174554"/>
              </a:lnTo>
              <a:lnTo>
                <a:pt x="0" y="174554"/>
              </a:lnTo>
              <a:lnTo>
                <a:pt x="0" y="349108"/>
              </a:lnTo>
            </a:path>
          </a:pathLst>
        </a:custGeom>
        <a:noFill/>
        <a:ln w="28575" cap="flat" cmpd="sng" algn="ctr">
          <a:solidFill>
            <a:schemeClr val="accent1"/>
          </a:solidFill>
          <a:prstDash val="solid"/>
        </a:ln>
        <a:effectLst/>
      </dsp:spPr>
      <dsp:style>
        <a:lnRef idx="1">
          <a:scrgbClr r="0" g="0" b="0"/>
        </a:lnRef>
        <a:fillRef idx="0">
          <a:scrgbClr r="0" g="0" b="0"/>
        </a:fillRef>
        <a:effectRef idx="0">
          <a:scrgbClr r="0" g="0" b="0"/>
        </a:effectRef>
        <a:fontRef idx="minor"/>
      </dsp:style>
    </dsp:sp>
    <dsp:sp modelId="{9C44C4DA-3B71-8A4B-AFF2-143393BE7839}">
      <dsp:nvSpPr>
        <dsp:cNvPr id="0" name=""/>
        <dsp:cNvSpPr/>
      </dsp:nvSpPr>
      <dsp:spPr>
        <a:xfrm>
          <a:off x="1932367" y="2331601"/>
          <a:ext cx="831211" cy="831211"/>
        </a:xfrm>
        <a:prstGeom prst="arc">
          <a:avLst>
            <a:gd name="adj1" fmla="val 13200000"/>
            <a:gd name="adj2" fmla="val 19200000"/>
          </a:avLst>
        </a:prstGeom>
        <a:noFill/>
        <a:ln w="28575" cap="flat" cmpd="sng" algn="ctr">
          <a:solidFill>
            <a:schemeClr val="accent1"/>
          </a:solidFill>
          <a:prstDash val="solid"/>
        </a:ln>
        <a:effectLst/>
      </dsp:spPr>
      <dsp:style>
        <a:lnRef idx="1">
          <a:scrgbClr r="0" g="0" b="0"/>
        </a:lnRef>
        <a:fillRef idx="0">
          <a:scrgbClr r="0" g="0" b="0"/>
        </a:fillRef>
        <a:effectRef idx="0">
          <a:scrgbClr r="0" g="0" b="0"/>
        </a:effectRef>
        <a:fontRef idx="minor"/>
      </dsp:style>
    </dsp:sp>
    <dsp:sp modelId="{164E2289-24E8-E840-9881-22F5ECBC70B0}">
      <dsp:nvSpPr>
        <dsp:cNvPr id="0" name=""/>
        <dsp:cNvSpPr/>
      </dsp:nvSpPr>
      <dsp:spPr>
        <a:xfrm>
          <a:off x="1932367" y="2331601"/>
          <a:ext cx="831211" cy="831211"/>
        </a:xfrm>
        <a:prstGeom prst="arc">
          <a:avLst>
            <a:gd name="adj1" fmla="val 2400000"/>
            <a:gd name="adj2" fmla="val 8400000"/>
          </a:avLst>
        </a:prstGeom>
        <a:noFill/>
        <a:ln w="28575" cap="flat" cmpd="sng" algn="ctr">
          <a:solidFill>
            <a:schemeClr val="accent1"/>
          </a:solidFill>
          <a:prstDash val="solid"/>
        </a:ln>
        <a:effectLst/>
      </dsp:spPr>
      <dsp:style>
        <a:lnRef idx="1">
          <a:scrgbClr r="0" g="0" b="0"/>
        </a:lnRef>
        <a:fillRef idx="0">
          <a:scrgbClr r="0" g="0" b="0"/>
        </a:fillRef>
        <a:effectRef idx="0">
          <a:scrgbClr r="0" g="0" b="0"/>
        </a:effectRef>
        <a:fontRef idx="minor"/>
      </dsp:style>
    </dsp:sp>
    <dsp:sp modelId="{B7D46661-11AE-1643-91B3-CF701DFF4C1B}">
      <dsp:nvSpPr>
        <dsp:cNvPr id="0" name=""/>
        <dsp:cNvSpPr/>
      </dsp:nvSpPr>
      <dsp:spPr>
        <a:xfrm>
          <a:off x="1516761" y="2481219"/>
          <a:ext cx="1662423" cy="531975"/>
        </a:xfrm>
        <a:prstGeom prst="rect">
          <a:avLst/>
        </a:prstGeom>
        <a:noFill/>
        <a:ln w="12700" cap="flat" cmpd="sng" algn="ctr">
          <a:noFill/>
          <a:prstDash val="solid"/>
        </a:ln>
        <a:effectLst/>
        <a:sp3d/>
      </dsp:spPr>
      <dsp:style>
        <a:lnRef idx="1">
          <a:scrgbClr r="0" g="0" b="0"/>
        </a:lnRef>
        <a:fillRef idx="1">
          <a:scrgbClr r="0" g="0" b="0"/>
        </a:fillRef>
        <a:effectRef idx="0">
          <a:scrgbClr r="0" g="0" b="0"/>
        </a:effectRef>
        <a:fontRef idx="minor"/>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sz="1900" b="1" kern="1200" dirty="0">
              <a:latin typeface="Times New Roman" panose="02020603050405020304" pitchFamily="18" charset="0"/>
              <a:cs typeface="Times New Roman" panose="02020603050405020304" pitchFamily="18" charset="0"/>
            </a:rPr>
            <a:t>Student</a:t>
          </a:r>
        </a:p>
      </dsp:txBody>
      <dsp:txXfrm>
        <a:off x="1516761" y="2481219"/>
        <a:ext cx="1662423" cy="531975"/>
      </dsp:txXfrm>
    </dsp:sp>
    <dsp:sp modelId="{F74C7274-0B39-6746-A459-60294D333096}">
      <dsp:nvSpPr>
        <dsp:cNvPr id="0" name=""/>
        <dsp:cNvSpPr/>
      </dsp:nvSpPr>
      <dsp:spPr>
        <a:xfrm>
          <a:off x="415987" y="3511922"/>
          <a:ext cx="831211" cy="831211"/>
        </a:xfrm>
        <a:prstGeom prst="arc">
          <a:avLst>
            <a:gd name="adj1" fmla="val 13200000"/>
            <a:gd name="adj2" fmla="val 19200000"/>
          </a:avLst>
        </a:prstGeom>
        <a:noFill/>
        <a:ln w="28575" cap="flat" cmpd="sng" algn="ctr">
          <a:solidFill>
            <a:schemeClr val="accent1"/>
          </a:solidFill>
          <a:prstDash val="solid"/>
        </a:ln>
        <a:effectLst/>
      </dsp:spPr>
      <dsp:style>
        <a:lnRef idx="1">
          <a:scrgbClr r="0" g="0" b="0"/>
        </a:lnRef>
        <a:fillRef idx="0">
          <a:scrgbClr r="0" g="0" b="0"/>
        </a:fillRef>
        <a:effectRef idx="0">
          <a:scrgbClr r="0" g="0" b="0"/>
        </a:effectRef>
        <a:fontRef idx="minor"/>
      </dsp:style>
    </dsp:sp>
    <dsp:sp modelId="{32E464AD-4A9C-F440-AC04-12EBBCB943C8}">
      <dsp:nvSpPr>
        <dsp:cNvPr id="0" name=""/>
        <dsp:cNvSpPr/>
      </dsp:nvSpPr>
      <dsp:spPr>
        <a:xfrm>
          <a:off x="415987" y="3511922"/>
          <a:ext cx="831211" cy="831211"/>
        </a:xfrm>
        <a:prstGeom prst="arc">
          <a:avLst>
            <a:gd name="adj1" fmla="val 2400000"/>
            <a:gd name="adj2" fmla="val 8400000"/>
          </a:avLst>
        </a:prstGeom>
        <a:noFill/>
        <a:ln w="28575" cap="flat" cmpd="sng" algn="ctr">
          <a:solidFill>
            <a:schemeClr val="accent1"/>
          </a:solidFill>
          <a:prstDash val="solid"/>
        </a:ln>
        <a:effectLst/>
      </dsp:spPr>
      <dsp:style>
        <a:lnRef idx="1">
          <a:scrgbClr r="0" g="0" b="0"/>
        </a:lnRef>
        <a:fillRef idx="0">
          <a:scrgbClr r="0" g="0" b="0"/>
        </a:fillRef>
        <a:effectRef idx="0">
          <a:scrgbClr r="0" g="0" b="0"/>
        </a:effectRef>
        <a:fontRef idx="minor"/>
      </dsp:style>
    </dsp:sp>
    <dsp:sp modelId="{D2B912AF-4812-5349-8821-70D0ED6ED935}">
      <dsp:nvSpPr>
        <dsp:cNvPr id="0" name=""/>
        <dsp:cNvSpPr/>
      </dsp:nvSpPr>
      <dsp:spPr>
        <a:xfrm>
          <a:off x="381" y="3661540"/>
          <a:ext cx="1662423" cy="531975"/>
        </a:xfrm>
        <a:prstGeom prst="rect">
          <a:avLst/>
        </a:prstGeom>
        <a:noFill/>
        <a:ln w="12700" cap="flat" cmpd="sng" algn="ctr">
          <a:noFill/>
          <a:prstDash val="solid"/>
        </a:ln>
        <a:effectLst/>
        <a:sp3d/>
      </dsp:spPr>
      <dsp:style>
        <a:lnRef idx="1">
          <a:scrgbClr r="0" g="0" b="0"/>
        </a:lnRef>
        <a:fillRef idx="1">
          <a:scrgbClr r="0" g="0" b="0"/>
        </a:fillRef>
        <a:effectRef idx="0">
          <a:scrgbClr r="0" g="0" b="0"/>
        </a:effectRef>
        <a:fontRef idx="minor"/>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sz="1900" kern="1200" dirty="0">
              <a:latin typeface="Times New Roman" panose="02020603050405020304" pitchFamily="18" charset="0"/>
              <a:cs typeface="Times New Roman" panose="02020603050405020304" pitchFamily="18" charset="0"/>
            </a:rPr>
            <a:t>Self-Directed Learner</a:t>
          </a:r>
        </a:p>
      </dsp:txBody>
      <dsp:txXfrm>
        <a:off x="381" y="3661540"/>
        <a:ext cx="1662423" cy="531975"/>
      </dsp:txXfrm>
    </dsp:sp>
    <dsp:sp modelId="{2A17315A-5170-4040-99E8-7E5449B2F7C3}">
      <dsp:nvSpPr>
        <dsp:cNvPr id="0" name=""/>
        <dsp:cNvSpPr/>
      </dsp:nvSpPr>
      <dsp:spPr>
        <a:xfrm>
          <a:off x="1932500" y="3511922"/>
          <a:ext cx="831211" cy="831211"/>
        </a:xfrm>
        <a:prstGeom prst="arc">
          <a:avLst>
            <a:gd name="adj1" fmla="val 13200000"/>
            <a:gd name="adj2" fmla="val 19200000"/>
          </a:avLst>
        </a:prstGeom>
        <a:noFill/>
        <a:ln w="28575" cap="flat" cmpd="sng" algn="ctr">
          <a:solidFill>
            <a:schemeClr val="accent1"/>
          </a:solidFill>
          <a:prstDash val="solid"/>
        </a:ln>
        <a:effectLst/>
      </dsp:spPr>
      <dsp:style>
        <a:lnRef idx="1">
          <a:scrgbClr r="0" g="0" b="0"/>
        </a:lnRef>
        <a:fillRef idx="0">
          <a:scrgbClr r="0" g="0" b="0"/>
        </a:fillRef>
        <a:effectRef idx="0">
          <a:scrgbClr r="0" g="0" b="0"/>
        </a:effectRef>
        <a:fontRef idx="minor"/>
      </dsp:style>
    </dsp:sp>
    <dsp:sp modelId="{C707C69B-59F6-C248-8ACE-FFA69D5732A3}">
      <dsp:nvSpPr>
        <dsp:cNvPr id="0" name=""/>
        <dsp:cNvSpPr/>
      </dsp:nvSpPr>
      <dsp:spPr>
        <a:xfrm>
          <a:off x="1932500" y="3511922"/>
          <a:ext cx="831211" cy="831211"/>
        </a:xfrm>
        <a:prstGeom prst="arc">
          <a:avLst>
            <a:gd name="adj1" fmla="val 2400000"/>
            <a:gd name="adj2" fmla="val 8400000"/>
          </a:avLst>
        </a:prstGeom>
        <a:noFill/>
        <a:ln w="28575" cap="flat" cmpd="sng" algn="ctr">
          <a:solidFill>
            <a:schemeClr val="accent1"/>
          </a:solidFill>
          <a:prstDash val="solid"/>
        </a:ln>
        <a:effectLst/>
      </dsp:spPr>
      <dsp:style>
        <a:lnRef idx="1">
          <a:scrgbClr r="0" g="0" b="0"/>
        </a:lnRef>
        <a:fillRef idx="0">
          <a:scrgbClr r="0" g="0" b="0"/>
        </a:fillRef>
        <a:effectRef idx="0">
          <a:scrgbClr r="0" g="0" b="0"/>
        </a:effectRef>
        <a:fontRef idx="minor"/>
      </dsp:style>
    </dsp:sp>
    <dsp:sp modelId="{1C8647C2-940B-9F42-A0FF-6FC3A00D3D8F}">
      <dsp:nvSpPr>
        <dsp:cNvPr id="0" name=""/>
        <dsp:cNvSpPr/>
      </dsp:nvSpPr>
      <dsp:spPr>
        <a:xfrm>
          <a:off x="1516894" y="3661540"/>
          <a:ext cx="1662423" cy="531975"/>
        </a:xfrm>
        <a:prstGeom prst="rect">
          <a:avLst/>
        </a:prstGeom>
        <a:noFill/>
        <a:ln w="12700" cap="flat" cmpd="sng" algn="ctr">
          <a:noFill/>
          <a:prstDash val="solid"/>
        </a:ln>
        <a:effectLst/>
        <a:sp3d/>
      </dsp:spPr>
      <dsp:style>
        <a:lnRef idx="1">
          <a:scrgbClr r="0" g="0" b="0"/>
        </a:lnRef>
        <a:fillRef idx="1">
          <a:scrgbClr r="0" g="0" b="0"/>
        </a:fillRef>
        <a:effectRef idx="0">
          <a:scrgbClr r="0" g="0" b="0"/>
        </a:effectRef>
        <a:fontRef idx="minor"/>
      </dsp:style>
      <dsp:txBody>
        <a:bodyPr spcFirstLastPara="0" vert="horz" wrap="square" lIns="12065" tIns="12065" rIns="12065" bIns="12065" numCol="1" spcCol="1270" anchor="ctr" anchorCtr="0">
          <a:noAutofit/>
        </a:bodyPr>
        <a:lstStyle/>
        <a:p>
          <a:pPr marL="0" lvl="0" indent="0" algn="ctr" defTabSz="844550">
            <a:lnSpc>
              <a:spcPct val="100000"/>
            </a:lnSpc>
            <a:spcBef>
              <a:spcPct val="0"/>
            </a:spcBef>
            <a:spcAft>
              <a:spcPts val="0"/>
            </a:spcAft>
            <a:buNone/>
          </a:pPr>
          <a:r>
            <a:rPr lang="en-US" sz="1900" kern="1200" dirty="0">
              <a:latin typeface="Times New Roman" panose="02020603050405020304" pitchFamily="18" charset="0"/>
              <a:cs typeface="Times New Roman" panose="02020603050405020304" pitchFamily="18" charset="0"/>
            </a:rPr>
            <a:t>Active Learner</a:t>
          </a:r>
        </a:p>
      </dsp:txBody>
      <dsp:txXfrm>
        <a:off x="1516894" y="3661540"/>
        <a:ext cx="1662423" cy="531975"/>
      </dsp:txXfrm>
    </dsp:sp>
    <dsp:sp modelId="{198CE484-65A6-5D45-8760-5F68EFA60F7A}">
      <dsp:nvSpPr>
        <dsp:cNvPr id="0" name=""/>
        <dsp:cNvSpPr/>
      </dsp:nvSpPr>
      <dsp:spPr>
        <a:xfrm>
          <a:off x="3405956" y="3511922"/>
          <a:ext cx="831211" cy="831211"/>
        </a:xfrm>
        <a:prstGeom prst="arc">
          <a:avLst>
            <a:gd name="adj1" fmla="val 13200000"/>
            <a:gd name="adj2" fmla="val 19200000"/>
          </a:avLst>
        </a:prstGeom>
        <a:noFill/>
        <a:ln w="28575" cap="flat" cmpd="sng" algn="ctr">
          <a:solidFill>
            <a:schemeClr val="accent1"/>
          </a:solidFill>
          <a:prstDash val="solid"/>
        </a:ln>
        <a:effectLst/>
      </dsp:spPr>
      <dsp:style>
        <a:lnRef idx="1">
          <a:scrgbClr r="0" g="0" b="0"/>
        </a:lnRef>
        <a:fillRef idx="0">
          <a:scrgbClr r="0" g="0" b="0"/>
        </a:fillRef>
        <a:effectRef idx="0">
          <a:scrgbClr r="0" g="0" b="0"/>
        </a:effectRef>
        <a:fontRef idx="minor"/>
      </dsp:style>
    </dsp:sp>
    <dsp:sp modelId="{D64EC148-6EE3-B946-966F-F32C855BFFF4}">
      <dsp:nvSpPr>
        <dsp:cNvPr id="0" name=""/>
        <dsp:cNvSpPr/>
      </dsp:nvSpPr>
      <dsp:spPr>
        <a:xfrm>
          <a:off x="3405956" y="3511922"/>
          <a:ext cx="831211" cy="831211"/>
        </a:xfrm>
        <a:prstGeom prst="arc">
          <a:avLst>
            <a:gd name="adj1" fmla="val 2400000"/>
            <a:gd name="adj2" fmla="val 8400000"/>
          </a:avLst>
        </a:prstGeom>
        <a:noFill/>
        <a:ln w="28575" cap="flat" cmpd="sng" algn="ctr">
          <a:solidFill>
            <a:schemeClr val="accent1"/>
          </a:solidFill>
          <a:prstDash val="solid"/>
        </a:ln>
        <a:effectLst/>
      </dsp:spPr>
      <dsp:style>
        <a:lnRef idx="1">
          <a:scrgbClr r="0" g="0" b="0"/>
        </a:lnRef>
        <a:fillRef idx="0">
          <a:scrgbClr r="0" g="0" b="0"/>
        </a:fillRef>
        <a:effectRef idx="0">
          <a:scrgbClr r="0" g="0" b="0"/>
        </a:effectRef>
        <a:fontRef idx="minor"/>
      </dsp:style>
    </dsp:sp>
    <dsp:sp modelId="{9DD559D2-46FD-8741-8C54-9B4FDC094FDB}">
      <dsp:nvSpPr>
        <dsp:cNvPr id="0" name=""/>
        <dsp:cNvSpPr/>
      </dsp:nvSpPr>
      <dsp:spPr>
        <a:xfrm>
          <a:off x="2990350" y="3661540"/>
          <a:ext cx="1662423" cy="531975"/>
        </a:xfrm>
        <a:prstGeom prst="rect">
          <a:avLst/>
        </a:prstGeom>
        <a:noFill/>
        <a:ln w="12700" cap="flat" cmpd="sng" algn="ctr">
          <a:noFill/>
          <a:prstDash val="solid"/>
        </a:ln>
        <a:effectLst/>
        <a:sp3d/>
      </dsp:spPr>
      <dsp:style>
        <a:lnRef idx="1">
          <a:scrgbClr r="0" g="0" b="0"/>
        </a:lnRef>
        <a:fillRef idx="1">
          <a:scrgbClr r="0" g="0" b="0"/>
        </a:fillRef>
        <a:effectRef idx="0">
          <a:scrgbClr r="0" g="0" b="0"/>
        </a:effectRef>
        <a:fontRef idx="minor"/>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sz="1900" kern="1200" dirty="0">
              <a:latin typeface="Times New Roman" panose="02020603050405020304" pitchFamily="18" charset="0"/>
              <a:cs typeface="Times New Roman" panose="02020603050405020304" pitchFamily="18" charset="0"/>
            </a:rPr>
            <a:t>Self-Advocate</a:t>
          </a:r>
        </a:p>
      </dsp:txBody>
      <dsp:txXfrm>
        <a:off x="2990350" y="3661540"/>
        <a:ext cx="1662423" cy="53197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1F787D-ED88-514F-A1FF-EF7050BD672A}">
      <dsp:nvSpPr>
        <dsp:cNvPr id="0" name=""/>
        <dsp:cNvSpPr/>
      </dsp:nvSpPr>
      <dsp:spPr>
        <a:xfrm>
          <a:off x="0" y="0"/>
          <a:ext cx="4427592" cy="952312"/>
        </a:xfrm>
        <a:prstGeom prst="roundRect">
          <a:avLst>
            <a:gd name="adj" fmla="val 10000"/>
          </a:avLst>
        </a:prstGeom>
        <a:gradFill rotWithShape="0">
          <a:gsLst>
            <a:gs pos="0">
              <a:schemeClr val="accent1">
                <a:hueOff val="0"/>
                <a:satOff val="0"/>
                <a:lumOff val="0"/>
                <a:alphaOff val="0"/>
                <a:shade val="85000"/>
                <a:satMod val="130000"/>
              </a:schemeClr>
            </a:gs>
            <a:gs pos="34000">
              <a:schemeClr val="accent1">
                <a:hueOff val="0"/>
                <a:satOff val="0"/>
                <a:lumOff val="0"/>
                <a:alphaOff val="0"/>
                <a:shade val="87000"/>
                <a:satMod val="125000"/>
              </a:schemeClr>
            </a:gs>
            <a:gs pos="70000">
              <a:schemeClr val="accent1">
                <a:hueOff val="0"/>
                <a:satOff val="0"/>
                <a:lumOff val="0"/>
                <a:alphaOff val="0"/>
                <a:tint val="100000"/>
                <a:shade val="90000"/>
                <a:satMod val="130000"/>
              </a:schemeClr>
            </a:gs>
            <a:gs pos="100000">
              <a:schemeClr val="accent1">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latin typeface="Times New Roman" panose="02020603050405020304" pitchFamily="18" charset="0"/>
              <a:cs typeface="Times New Roman" panose="02020603050405020304" pitchFamily="18" charset="0"/>
            </a:rPr>
            <a:t>1. What do I want to learn?</a:t>
          </a:r>
        </a:p>
      </dsp:txBody>
      <dsp:txXfrm>
        <a:off x="27892" y="27892"/>
        <a:ext cx="3319504" cy="896528"/>
      </dsp:txXfrm>
    </dsp:sp>
    <dsp:sp modelId="{D7AE3612-A12C-A94C-BE02-5815AB2D4762}">
      <dsp:nvSpPr>
        <dsp:cNvPr id="0" name=""/>
        <dsp:cNvSpPr/>
      </dsp:nvSpPr>
      <dsp:spPr>
        <a:xfrm>
          <a:off x="370810" y="1125459"/>
          <a:ext cx="4427592" cy="952312"/>
        </a:xfrm>
        <a:prstGeom prst="roundRect">
          <a:avLst>
            <a:gd name="adj" fmla="val 10000"/>
          </a:avLst>
        </a:prstGeom>
        <a:gradFill rotWithShape="0">
          <a:gsLst>
            <a:gs pos="0">
              <a:schemeClr val="accent1">
                <a:hueOff val="0"/>
                <a:satOff val="0"/>
                <a:lumOff val="0"/>
                <a:alphaOff val="0"/>
                <a:shade val="85000"/>
                <a:satMod val="130000"/>
              </a:schemeClr>
            </a:gs>
            <a:gs pos="34000">
              <a:schemeClr val="accent1">
                <a:hueOff val="0"/>
                <a:satOff val="0"/>
                <a:lumOff val="0"/>
                <a:alphaOff val="0"/>
                <a:shade val="87000"/>
                <a:satMod val="125000"/>
              </a:schemeClr>
            </a:gs>
            <a:gs pos="70000">
              <a:schemeClr val="accent1">
                <a:hueOff val="0"/>
                <a:satOff val="0"/>
                <a:lumOff val="0"/>
                <a:alphaOff val="0"/>
                <a:tint val="100000"/>
                <a:shade val="90000"/>
                <a:satMod val="130000"/>
              </a:schemeClr>
            </a:gs>
            <a:gs pos="100000">
              <a:schemeClr val="accent1">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406400" lvl="0" indent="-406400" algn="l" defTabSz="933450">
            <a:lnSpc>
              <a:spcPct val="90000"/>
            </a:lnSpc>
            <a:spcBef>
              <a:spcPct val="0"/>
            </a:spcBef>
            <a:spcAft>
              <a:spcPct val="35000"/>
            </a:spcAft>
            <a:buNone/>
            <a:tabLst/>
          </a:pPr>
          <a:r>
            <a:rPr lang="en-US" sz="2100" kern="1200" dirty="0">
              <a:latin typeface="Times New Roman" panose="02020603050405020304" pitchFamily="18" charset="0"/>
              <a:cs typeface="Times New Roman" panose="02020603050405020304" pitchFamily="18" charset="0"/>
            </a:rPr>
            <a:t>2. What do I know about it  now? </a:t>
          </a:r>
        </a:p>
      </dsp:txBody>
      <dsp:txXfrm>
        <a:off x="398702" y="1153351"/>
        <a:ext cx="3381995" cy="896528"/>
      </dsp:txXfrm>
    </dsp:sp>
    <dsp:sp modelId="{BA0A92A3-3F9F-3E4C-9D52-9F2E858EA86E}">
      <dsp:nvSpPr>
        <dsp:cNvPr id="0" name=""/>
        <dsp:cNvSpPr/>
      </dsp:nvSpPr>
      <dsp:spPr>
        <a:xfrm>
          <a:off x="736087" y="2250919"/>
          <a:ext cx="4427592" cy="952312"/>
        </a:xfrm>
        <a:prstGeom prst="roundRect">
          <a:avLst>
            <a:gd name="adj" fmla="val 10000"/>
          </a:avLst>
        </a:prstGeom>
        <a:gradFill rotWithShape="0">
          <a:gsLst>
            <a:gs pos="0">
              <a:schemeClr val="accent1">
                <a:hueOff val="0"/>
                <a:satOff val="0"/>
                <a:lumOff val="0"/>
                <a:alphaOff val="0"/>
                <a:shade val="85000"/>
                <a:satMod val="130000"/>
              </a:schemeClr>
            </a:gs>
            <a:gs pos="34000">
              <a:schemeClr val="accent1">
                <a:hueOff val="0"/>
                <a:satOff val="0"/>
                <a:lumOff val="0"/>
                <a:alphaOff val="0"/>
                <a:shade val="87000"/>
                <a:satMod val="125000"/>
              </a:schemeClr>
            </a:gs>
            <a:gs pos="70000">
              <a:schemeClr val="accent1">
                <a:hueOff val="0"/>
                <a:satOff val="0"/>
                <a:lumOff val="0"/>
                <a:alphaOff val="0"/>
                <a:tint val="100000"/>
                <a:shade val="90000"/>
                <a:satMod val="130000"/>
              </a:schemeClr>
            </a:gs>
            <a:gs pos="100000">
              <a:schemeClr val="accent1">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290513" lvl="0" indent="-290513" algn="l" defTabSz="933450">
            <a:lnSpc>
              <a:spcPct val="90000"/>
            </a:lnSpc>
            <a:spcBef>
              <a:spcPct val="0"/>
            </a:spcBef>
            <a:spcAft>
              <a:spcPct val="35000"/>
            </a:spcAft>
            <a:buNone/>
            <a:tabLst/>
          </a:pPr>
          <a:r>
            <a:rPr lang="en-US" sz="2100" kern="1200" dirty="0">
              <a:latin typeface="Times New Roman" panose="02020603050405020304" pitchFamily="18" charset="0"/>
              <a:cs typeface="Times New Roman" panose="02020603050405020304" pitchFamily="18" charset="0"/>
            </a:rPr>
            <a:t>3. What must change for me to learn what I don't know?</a:t>
          </a:r>
        </a:p>
      </dsp:txBody>
      <dsp:txXfrm>
        <a:off x="763979" y="2278811"/>
        <a:ext cx="3387529" cy="896528"/>
      </dsp:txXfrm>
    </dsp:sp>
    <dsp:sp modelId="{5197113E-8872-9C41-AF4B-0FEA6323C2B3}">
      <dsp:nvSpPr>
        <dsp:cNvPr id="0" name=""/>
        <dsp:cNvSpPr/>
      </dsp:nvSpPr>
      <dsp:spPr>
        <a:xfrm>
          <a:off x="1106898" y="3376378"/>
          <a:ext cx="4427592" cy="952312"/>
        </a:xfrm>
        <a:prstGeom prst="roundRect">
          <a:avLst>
            <a:gd name="adj" fmla="val 10000"/>
          </a:avLst>
        </a:prstGeom>
        <a:gradFill rotWithShape="0">
          <a:gsLst>
            <a:gs pos="0">
              <a:schemeClr val="accent1">
                <a:hueOff val="0"/>
                <a:satOff val="0"/>
                <a:lumOff val="0"/>
                <a:alphaOff val="0"/>
                <a:shade val="85000"/>
                <a:satMod val="130000"/>
              </a:schemeClr>
            </a:gs>
            <a:gs pos="34000">
              <a:schemeClr val="accent1">
                <a:hueOff val="0"/>
                <a:satOff val="0"/>
                <a:lumOff val="0"/>
                <a:alphaOff val="0"/>
                <a:shade val="87000"/>
                <a:satMod val="125000"/>
              </a:schemeClr>
            </a:gs>
            <a:gs pos="70000">
              <a:schemeClr val="accent1">
                <a:hueOff val="0"/>
                <a:satOff val="0"/>
                <a:lumOff val="0"/>
                <a:alphaOff val="0"/>
                <a:tint val="100000"/>
                <a:shade val="90000"/>
                <a:satMod val="130000"/>
              </a:schemeClr>
            </a:gs>
            <a:gs pos="100000">
              <a:schemeClr val="accent1">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349250" lvl="0" indent="-349250" algn="l" defTabSz="933450">
            <a:lnSpc>
              <a:spcPct val="90000"/>
            </a:lnSpc>
            <a:spcBef>
              <a:spcPct val="0"/>
            </a:spcBef>
            <a:spcAft>
              <a:spcPct val="35000"/>
            </a:spcAft>
            <a:buNone/>
            <a:tabLst/>
          </a:pPr>
          <a:r>
            <a:rPr lang="en-US" sz="2100" kern="1200" dirty="0">
              <a:latin typeface="Times New Roman" panose="02020603050405020304" pitchFamily="18" charset="0"/>
              <a:cs typeface="Times New Roman" panose="02020603050405020304" pitchFamily="18" charset="0"/>
            </a:rPr>
            <a:t>4. What can I do to make this happen?</a:t>
          </a:r>
        </a:p>
      </dsp:txBody>
      <dsp:txXfrm>
        <a:off x="1134790" y="3404270"/>
        <a:ext cx="3381995" cy="896528"/>
      </dsp:txXfrm>
    </dsp:sp>
    <dsp:sp modelId="{9E0D93EE-1DAD-BC4F-937F-6FDB0FE24CD9}">
      <dsp:nvSpPr>
        <dsp:cNvPr id="0" name=""/>
        <dsp:cNvSpPr/>
      </dsp:nvSpPr>
      <dsp:spPr>
        <a:xfrm>
          <a:off x="3808589" y="729384"/>
          <a:ext cx="619002" cy="619002"/>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6830" tIns="36830" rIns="36830" bIns="36830" numCol="1" spcCol="1270" anchor="ctr" anchorCtr="0">
          <a:noAutofit/>
        </a:bodyPr>
        <a:lstStyle/>
        <a:p>
          <a:pPr marL="0" lvl="0" indent="0" algn="ctr" defTabSz="1289050">
            <a:lnSpc>
              <a:spcPct val="90000"/>
            </a:lnSpc>
            <a:spcBef>
              <a:spcPct val="0"/>
            </a:spcBef>
            <a:spcAft>
              <a:spcPct val="35000"/>
            </a:spcAft>
            <a:buNone/>
          </a:pPr>
          <a:endParaRPr lang="en-US" sz="2900" kern="1200">
            <a:latin typeface="Times New Roman" panose="02020603050405020304" pitchFamily="18" charset="0"/>
            <a:cs typeface="Times New Roman" panose="02020603050405020304" pitchFamily="18" charset="0"/>
          </a:endParaRPr>
        </a:p>
      </dsp:txBody>
      <dsp:txXfrm>
        <a:off x="3947864" y="729384"/>
        <a:ext cx="340452" cy="465799"/>
      </dsp:txXfrm>
    </dsp:sp>
    <dsp:sp modelId="{9BE2FEB7-DCDE-C148-AD3A-E07362255076}">
      <dsp:nvSpPr>
        <dsp:cNvPr id="0" name=""/>
        <dsp:cNvSpPr/>
      </dsp:nvSpPr>
      <dsp:spPr>
        <a:xfrm>
          <a:off x="4179400" y="1854844"/>
          <a:ext cx="619002" cy="619002"/>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6830" tIns="36830" rIns="36830" bIns="36830" numCol="1" spcCol="1270" anchor="ctr" anchorCtr="0">
          <a:noAutofit/>
        </a:bodyPr>
        <a:lstStyle/>
        <a:p>
          <a:pPr marL="0" lvl="0" indent="0" algn="ctr" defTabSz="1289050">
            <a:lnSpc>
              <a:spcPct val="90000"/>
            </a:lnSpc>
            <a:spcBef>
              <a:spcPct val="0"/>
            </a:spcBef>
            <a:spcAft>
              <a:spcPct val="35000"/>
            </a:spcAft>
            <a:buNone/>
          </a:pPr>
          <a:endParaRPr lang="en-US" sz="2900" kern="1200">
            <a:latin typeface="Times New Roman" panose="02020603050405020304" pitchFamily="18" charset="0"/>
            <a:cs typeface="Times New Roman" panose="02020603050405020304" pitchFamily="18" charset="0"/>
          </a:endParaRPr>
        </a:p>
      </dsp:txBody>
      <dsp:txXfrm>
        <a:off x="4318675" y="1854844"/>
        <a:ext cx="340452" cy="465799"/>
      </dsp:txXfrm>
    </dsp:sp>
    <dsp:sp modelId="{18231B49-64F0-C04A-A46B-0DB70388FEF7}">
      <dsp:nvSpPr>
        <dsp:cNvPr id="0" name=""/>
        <dsp:cNvSpPr/>
      </dsp:nvSpPr>
      <dsp:spPr>
        <a:xfrm>
          <a:off x="4544677" y="2980303"/>
          <a:ext cx="619002" cy="619002"/>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6830" tIns="36830" rIns="36830" bIns="36830" numCol="1" spcCol="1270" anchor="ctr" anchorCtr="0">
          <a:noAutofit/>
        </a:bodyPr>
        <a:lstStyle/>
        <a:p>
          <a:pPr marL="0" lvl="0" indent="0" algn="ctr" defTabSz="1289050">
            <a:lnSpc>
              <a:spcPct val="90000"/>
            </a:lnSpc>
            <a:spcBef>
              <a:spcPct val="0"/>
            </a:spcBef>
            <a:spcAft>
              <a:spcPct val="35000"/>
            </a:spcAft>
            <a:buNone/>
          </a:pPr>
          <a:endParaRPr lang="en-US" sz="2900" kern="1200">
            <a:latin typeface="Times New Roman" panose="02020603050405020304" pitchFamily="18" charset="0"/>
            <a:cs typeface="Times New Roman" panose="02020603050405020304" pitchFamily="18" charset="0"/>
          </a:endParaRPr>
        </a:p>
      </dsp:txBody>
      <dsp:txXfrm>
        <a:off x="4683952" y="2980303"/>
        <a:ext cx="340452" cy="46579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0A495E-9B3D-FC45-A462-79CD6AEA5148}">
      <dsp:nvSpPr>
        <dsp:cNvPr id="0" name=""/>
        <dsp:cNvSpPr/>
      </dsp:nvSpPr>
      <dsp:spPr>
        <a:xfrm>
          <a:off x="1262233" y="113880"/>
          <a:ext cx="499082" cy="499082"/>
        </a:xfrm>
        <a:prstGeom prst="ellipse">
          <a:avLst/>
        </a:prstGeom>
        <a:solidFill>
          <a:schemeClr val="accent2"/>
        </a:soli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r>
            <a:rPr lang="en-US" sz="500" b="1" kern="1200" dirty="0"/>
            <a:t>Teacher Objectives</a:t>
          </a:r>
        </a:p>
      </dsp:txBody>
      <dsp:txXfrm>
        <a:off x="1335322" y="186969"/>
        <a:ext cx="352904" cy="352904"/>
      </dsp:txXfrm>
    </dsp:sp>
    <dsp:sp modelId="{48B572F5-CB95-BC47-BD23-46368C7633F6}">
      <dsp:nvSpPr>
        <dsp:cNvPr id="0" name=""/>
        <dsp:cNvSpPr/>
      </dsp:nvSpPr>
      <dsp:spPr>
        <a:xfrm>
          <a:off x="1367051" y="653488"/>
          <a:ext cx="289468" cy="289468"/>
        </a:xfrm>
        <a:prstGeom prst="mathPlus">
          <a:avLst/>
        </a:prstGeom>
        <a:gradFill rotWithShape="0">
          <a:gsLst>
            <a:gs pos="0">
              <a:schemeClr val="accent1">
                <a:tint val="60000"/>
                <a:hueOff val="0"/>
                <a:satOff val="0"/>
                <a:lumOff val="0"/>
                <a:alphaOff val="0"/>
                <a:shade val="85000"/>
                <a:satMod val="130000"/>
              </a:schemeClr>
            </a:gs>
            <a:gs pos="34000">
              <a:schemeClr val="accent1">
                <a:tint val="60000"/>
                <a:hueOff val="0"/>
                <a:satOff val="0"/>
                <a:lumOff val="0"/>
                <a:alphaOff val="0"/>
                <a:shade val="87000"/>
                <a:satMod val="125000"/>
              </a:schemeClr>
            </a:gs>
            <a:gs pos="70000">
              <a:schemeClr val="accent1">
                <a:tint val="60000"/>
                <a:hueOff val="0"/>
                <a:satOff val="0"/>
                <a:lumOff val="0"/>
                <a:alphaOff val="0"/>
                <a:tint val="100000"/>
                <a:shade val="90000"/>
                <a:satMod val="130000"/>
              </a:schemeClr>
            </a:gs>
            <a:gs pos="100000">
              <a:schemeClr val="accent1">
                <a:tint val="60000"/>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lang="en-US" sz="400" kern="1200"/>
        </a:p>
      </dsp:txBody>
      <dsp:txXfrm>
        <a:off x="1405420" y="764181"/>
        <a:ext cx="212730" cy="68082"/>
      </dsp:txXfrm>
    </dsp:sp>
    <dsp:sp modelId="{47E2B577-A176-0342-B13E-A25502BC8AB9}">
      <dsp:nvSpPr>
        <dsp:cNvPr id="0" name=""/>
        <dsp:cNvSpPr/>
      </dsp:nvSpPr>
      <dsp:spPr>
        <a:xfrm>
          <a:off x="1262233" y="983482"/>
          <a:ext cx="499082" cy="499082"/>
        </a:xfrm>
        <a:prstGeom prst="ellipse">
          <a:avLst/>
        </a:prstGeom>
        <a:solidFill>
          <a:schemeClr val="accent2"/>
        </a:soli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r>
            <a:rPr lang="en-US" sz="500" b="1" kern="1200" dirty="0"/>
            <a:t>Educational Supports</a:t>
          </a:r>
        </a:p>
      </dsp:txBody>
      <dsp:txXfrm>
        <a:off x="1335322" y="1056571"/>
        <a:ext cx="352904" cy="352904"/>
      </dsp:txXfrm>
    </dsp:sp>
    <dsp:sp modelId="{6B3FF1F5-4BAB-334C-A0D1-6AB2B8FABF58}">
      <dsp:nvSpPr>
        <dsp:cNvPr id="0" name=""/>
        <dsp:cNvSpPr/>
      </dsp:nvSpPr>
      <dsp:spPr>
        <a:xfrm rot="10800000">
          <a:off x="1057357" y="705393"/>
          <a:ext cx="139211" cy="185658"/>
        </a:xfrm>
        <a:prstGeom prst="rightArrow">
          <a:avLst>
            <a:gd name="adj1" fmla="val 60000"/>
            <a:gd name="adj2" fmla="val 50000"/>
          </a:avLst>
        </a:prstGeom>
        <a:gradFill rotWithShape="0">
          <a:gsLst>
            <a:gs pos="0">
              <a:schemeClr val="accent1">
                <a:tint val="60000"/>
                <a:hueOff val="0"/>
                <a:satOff val="0"/>
                <a:lumOff val="0"/>
                <a:alphaOff val="0"/>
                <a:shade val="85000"/>
                <a:satMod val="130000"/>
              </a:schemeClr>
            </a:gs>
            <a:gs pos="34000">
              <a:schemeClr val="accent1">
                <a:tint val="60000"/>
                <a:hueOff val="0"/>
                <a:satOff val="0"/>
                <a:lumOff val="0"/>
                <a:alphaOff val="0"/>
                <a:shade val="87000"/>
                <a:satMod val="125000"/>
              </a:schemeClr>
            </a:gs>
            <a:gs pos="70000">
              <a:schemeClr val="accent1">
                <a:tint val="60000"/>
                <a:hueOff val="0"/>
                <a:satOff val="0"/>
                <a:lumOff val="0"/>
                <a:alphaOff val="0"/>
                <a:tint val="100000"/>
                <a:shade val="90000"/>
                <a:satMod val="130000"/>
              </a:schemeClr>
            </a:gs>
            <a:gs pos="100000">
              <a:schemeClr val="accent1">
                <a:tint val="60000"/>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lang="en-US" sz="400" kern="1200"/>
        </a:p>
      </dsp:txBody>
      <dsp:txXfrm rot="10800000">
        <a:off x="1099120" y="742525"/>
        <a:ext cx="97448" cy="111394"/>
      </dsp:txXfrm>
    </dsp:sp>
    <dsp:sp modelId="{725828C9-D429-1D49-9A6B-7C70E8922F6D}">
      <dsp:nvSpPr>
        <dsp:cNvPr id="0" name=""/>
        <dsp:cNvSpPr/>
      </dsp:nvSpPr>
      <dsp:spPr>
        <a:xfrm>
          <a:off x="1405" y="299140"/>
          <a:ext cx="998165" cy="998165"/>
        </a:xfrm>
        <a:prstGeom prst="ellipse">
          <a:avLst/>
        </a:prstGeom>
        <a:solidFill>
          <a:schemeClr val="accent2">
            <a:lumMod val="75000"/>
          </a:schemeClr>
        </a:soli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latin typeface="Times New Roman" panose="02020603050405020304" pitchFamily="18" charset="0"/>
              <a:cs typeface="Times New Roman" panose="02020603050405020304" pitchFamily="18" charset="0"/>
            </a:rPr>
            <a:t>Student Questions</a:t>
          </a:r>
        </a:p>
      </dsp:txBody>
      <dsp:txXfrm>
        <a:off x="147583" y="445318"/>
        <a:ext cx="705809" cy="705809"/>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0A495E-9B3D-FC45-A462-79CD6AEA5148}">
      <dsp:nvSpPr>
        <dsp:cNvPr id="0" name=""/>
        <dsp:cNvSpPr/>
      </dsp:nvSpPr>
      <dsp:spPr>
        <a:xfrm>
          <a:off x="1262233" y="113880"/>
          <a:ext cx="499082" cy="499082"/>
        </a:xfrm>
        <a:prstGeom prst="ellipse">
          <a:avLst/>
        </a:prstGeom>
        <a:solidFill>
          <a:schemeClr val="accent2">
            <a:lumMod val="75000"/>
          </a:schemeClr>
        </a:soli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r>
            <a:rPr lang="en-US" sz="500" b="1" kern="1200" dirty="0">
              <a:latin typeface="Times New Roman" panose="02020603050405020304" pitchFamily="18" charset="0"/>
              <a:cs typeface="Times New Roman" panose="02020603050405020304" pitchFamily="18" charset="0"/>
            </a:rPr>
            <a:t>Teacher Objectives</a:t>
          </a:r>
        </a:p>
      </dsp:txBody>
      <dsp:txXfrm>
        <a:off x="1335322" y="186969"/>
        <a:ext cx="352904" cy="352904"/>
      </dsp:txXfrm>
    </dsp:sp>
    <dsp:sp modelId="{48B572F5-CB95-BC47-BD23-46368C7633F6}">
      <dsp:nvSpPr>
        <dsp:cNvPr id="0" name=""/>
        <dsp:cNvSpPr/>
      </dsp:nvSpPr>
      <dsp:spPr>
        <a:xfrm>
          <a:off x="1367051" y="653488"/>
          <a:ext cx="289468" cy="289468"/>
        </a:xfrm>
        <a:prstGeom prst="mathPlus">
          <a:avLst/>
        </a:prstGeom>
        <a:gradFill rotWithShape="0">
          <a:gsLst>
            <a:gs pos="0">
              <a:schemeClr val="accent1">
                <a:tint val="60000"/>
                <a:hueOff val="0"/>
                <a:satOff val="0"/>
                <a:lumOff val="0"/>
                <a:alphaOff val="0"/>
                <a:shade val="85000"/>
                <a:satMod val="130000"/>
              </a:schemeClr>
            </a:gs>
            <a:gs pos="34000">
              <a:schemeClr val="accent1">
                <a:tint val="60000"/>
                <a:hueOff val="0"/>
                <a:satOff val="0"/>
                <a:lumOff val="0"/>
                <a:alphaOff val="0"/>
                <a:shade val="87000"/>
                <a:satMod val="125000"/>
              </a:schemeClr>
            </a:gs>
            <a:gs pos="70000">
              <a:schemeClr val="accent1">
                <a:tint val="60000"/>
                <a:hueOff val="0"/>
                <a:satOff val="0"/>
                <a:lumOff val="0"/>
                <a:alphaOff val="0"/>
                <a:tint val="100000"/>
                <a:shade val="90000"/>
                <a:satMod val="130000"/>
              </a:schemeClr>
            </a:gs>
            <a:gs pos="100000">
              <a:schemeClr val="accent1">
                <a:tint val="60000"/>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lang="en-US" sz="400" kern="1200">
            <a:latin typeface="Times New Roman" panose="02020603050405020304" pitchFamily="18" charset="0"/>
            <a:cs typeface="Times New Roman" panose="02020603050405020304" pitchFamily="18" charset="0"/>
          </a:endParaRPr>
        </a:p>
      </dsp:txBody>
      <dsp:txXfrm>
        <a:off x="1405420" y="764181"/>
        <a:ext cx="212730" cy="68082"/>
      </dsp:txXfrm>
    </dsp:sp>
    <dsp:sp modelId="{47E2B577-A176-0342-B13E-A25502BC8AB9}">
      <dsp:nvSpPr>
        <dsp:cNvPr id="0" name=""/>
        <dsp:cNvSpPr/>
      </dsp:nvSpPr>
      <dsp:spPr>
        <a:xfrm>
          <a:off x="1262233" y="983482"/>
          <a:ext cx="499082" cy="499082"/>
        </a:xfrm>
        <a:prstGeom prst="ellipse">
          <a:avLst/>
        </a:prstGeom>
        <a:solidFill>
          <a:schemeClr val="accent2"/>
        </a:soli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r>
            <a:rPr lang="en-US" sz="500" b="1" kern="1200" dirty="0">
              <a:latin typeface="Times New Roman" panose="02020603050405020304" pitchFamily="18" charset="0"/>
              <a:cs typeface="Times New Roman" panose="02020603050405020304" pitchFamily="18" charset="0"/>
            </a:rPr>
            <a:t>Educational Supports</a:t>
          </a:r>
        </a:p>
      </dsp:txBody>
      <dsp:txXfrm>
        <a:off x="1335322" y="1056571"/>
        <a:ext cx="352904" cy="352904"/>
      </dsp:txXfrm>
    </dsp:sp>
    <dsp:sp modelId="{6B3FF1F5-4BAB-334C-A0D1-6AB2B8FABF58}">
      <dsp:nvSpPr>
        <dsp:cNvPr id="0" name=""/>
        <dsp:cNvSpPr/>
      </dsp:nvSpPr>
      <dsp:spPr>
        <a:xfrm rot="10800000">
          <a:off x="1057357" y="705393"/>
          <a:ext cx="139211" cy="185658"/>
        </a:xfrm>
        <a:prstGeom prst="rightArrow">
          <a:avLst>
            <a:gd name="adj1" fmla="val 60000"/>
            <a:gd name="adj2" fmla="val 50000"/>
          </a:avLst>
        </a:prstGeom>
        <a:gradFill rotWithShape="0">
          <a:gsLst>
            <a:gs pos="0">
              <a:schemeClr val="accent1">
                <a:tint val="60000"/>
                <a:hueOff val="0"/>
                <a:satOff val="0"/>
                <a:lumOff val="0"/>
                <a:alphaOff val="0"/>
                <a:shade val="85000"/>
                <a:satMod val="130000"/>
              </a:schemeClr>
            </a:gs>
            <a:gs pos="34000">
              <a:schemeClr val="accent1">
                <a:tint val="60000"/>
                <a:hueOff val="0"/>
                <a:satOff val="0"/>
                <a:lumOff val="0"/>
                <a:alphaOff val="0"/>
                <a:shade val="87000"/>
                <a:satMod val="125000"/>
              </a:schemeClr>
            </a:gs>
            <a:gs pos="70000">
              <a:schemeClr val="accent1">
                <a:tint val="60000"/>
                <a:hueOff val="0"/>
                <a:satOff val="0"/>
                <a:lumOff val="0"/>
                <a:alphaOff val="0"/>
                <a:tint val="100000"/>
                <a:shade val="90000"/>
                <a:satMod val="130000"/>
              </a:schemeClr>
            </a:gs>
            <a:gs pos="100000">
              <a:schemeClr val="accent1">
                <a:tint val="60000"/>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lang="en-US" sz="400" kern="1200">
            <a:latin typeface="Times New Roman" panose="02020603050405020304" pitchFamily="18" charset="0"/>
            <a:cs typeface="Times New Roman" panose="02020603050405020304" pitchFamily="18" charset="0"/>
          </a:endParaRPr>
        </a:p>
      </dsp:txBody>
      <dsp:txXfrm rot="10800000">
        <a:off x="1099120" y="742525"/>
        <a:ext cx="97448" cy="111394"/>
      </dsp:txXfrm>
    </dsp:sp>
    <dsp:sp modelId="{725828C9-D429-1D49-9A6B-7C70E8922F6D}">
      <dsp:nvSpPr>
        <dsp:cNvPr id="0" name=""/>
        <dsp:cNvSpPr/>
      </dsp:nvSpPr>
      <dsp:spPr>
        <a:xfrm>
          <a:off x="1405" y="299140"/>
          <a:ext cx="998165" cy="998165"/>
        </a:xfrm>
        <a:prstGeom prst="ellipse">
          <a:avLst/>
        </a:prstGeom>
        <a:solidFill>
          <a:schemeClr val="accent2"/>
        </a:soli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latin typeface="Times New Roman" panose="02020603050405020304" pitchFamily="18" charset="0"/>
              <a:cs typeface="Times New Roman" panose="02020603050405020304" pitchFamily="18" charset="0"/>
            </a:rPr>
            <a:t>Student Questions</a:t>
          </a:r>
        </a:p>
      </dsp:txBody>
      <dsp:txXfrm>
        <a:off x="147583" y="445318"/>
        <a:ext cx="705809" cy="705809"/>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11.xml><?xml version="1.0" encoding="utf-8"?>
<dgm:layoutDef xmlns:dgm="http://schemas.openxmlformats.org/drawingml/2006/diagram" xmlns:a="http://schemas.openxmlformats.org/drawingml/2006/main" uniqueId="urn:microsoft.com/office/officeart/2005/8/layout/equation2">
  <dgm:title val=""/>
  <dgm:desc val=""/>
  <dgm:catLst>
    <dgm:cat type="relationship" pri="18000"/>
    <dgm:cat type="process" pri="2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linDir" val="fromL"/>
          <dgm:param type="fallback" val="2D"/>
        </dgm:alg>
      </dgm:if>
      <dgm:else name="Name3">
        <dgm:alg type="lin">
          <dgm:param type="linDir" val="fromR"/>
          <dgm:param type="fallback" val="2D"/>
        </dgm:alg>
      </dgm:else>
    </dgm:choose>
    <dgm:shape xmlns:r="http://schemas.openxmlformats.org/officeDocument/2006/relationships" r:blip="">
      <dgm:adjLst/>
    </dgm:shape>
    <dgm:presOf/>
    <dgm:choose name="Name4">
      <dgm:if name="Name5" axis="ch" ptType="node" func="cnt" op="gte" val="3">
        <dgm:constrLst>
          <dgm:constr type="h" for="des" forName="node" refType="w" fact="0.5"/>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ch" forName="lastNode" op="equ" val="65"/>
          <dgm:constr type="primFontSz" for="des" forName="node" op="equ" val="65"/>
          <dgm:constr type="primFontSz" for="des" forName="sibTrans" val="55"/>
          <dgm:constr type="primFontSz" for="des" forName="sibTrans" refType="primFontSz" refFor="des" refForName="node" op="lte" fact="0.8"/>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if>
      <dgm:else name="Name6">
        <dgm:constrLst>
          <dgm:constr type="h" for="des" forName="node" refType="w"/>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des" forName="node" val="65"/>
          <dgm:constr type="primFontSz" for="ch" forName="lastNode" refType="primFontSz" refFor="des" refForName="node" op="equ"/>
          <dgm:constr type="primFontSz" for="des" forName="sibTrans" val="55"/>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else>
    </dgm:choose>
    <dgm:ruleLst/>
    <dgm:choose name="Name7">
      <dgm:if name="Name8" axis="ch" ptType="node" func="cnt" op="gte" val="1">
        <dgm:layoutNode name="vNodes">
          <dgm:alg type="lin">
            <dgm:param type="linDir" val="fromT"/>
            <dgm:param type="fallback" val="2D"/>
          </dgm:alg>
          <dgm:shape xmlns:r="http://schemas.openxmlformats.org/officeDocument/2006/relationships" r:blip="">
            <dgm:adjLst/>
          </dgm:shape>
          <dgm:presOf/>
          <dgm:constrLst/>
          <dgm:ruleLst/>
          <dgm:forEach name="Name9" axis="ch" ptType="node">
            <dgm:choose name="Name10">
              <dgm:if name="Name11" axis="self" func="revPos" op="neq" val="1">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choose name="Name12">
                  <dgm:if name="Name13" axis="self" ptType="node" func="revPos" op="gt" val="2">
                    <dgm:forEach name="sibTransForEach" axis="followSib" ptType="sibTrans" cnt="1">
                      <dgm:layoutNode name="spacerT">
                        <dgm:alg type="sp"/>
                        <dgm:shape xmlns:r="http://schemas.openxmlformats.org/officeDocument/2006/relationships" r:blip="">
                          <dgm:adjLst/>
                        </dgm:shape>
                        <dgm:presOf axis="self"/>
                        <dgm:constrLst/>
                        <dgm:ruleLst/>
                      </dgm:layoutNode>
                      <dgm:layoutNode name="sibTrans">
                        <dgm:alg type="tx"/>
                        <dgm:shape xmlns:r="http://schemas.openxmlformats.org/officeDocument/2006/relationships" type="mathPlus" r:blip="">
                          <dgm:adjLst/>
                        </dgm:shape>
                        <dgm:presOf axis="self"/>
                        <dgm:constrLst>
                          <dgm:constr type="h" refType="w"/>
                          <dgm:constr type="lMarg"/>
                          <dgm:constr type="rMarg"/>
                          <dgm:constr type="tMarg"/>
                          <dgm:constr type="bMarg"/>
                        </dgm:constrLst>
                        <dgm:ruleLst>
                          <dgm:rule type="primFontSz" val="5" fact="NaN" max="NaN"/>
                        </dgm:ruleLst>
                      </dgm:layoutNode>
                      <dgm:layoutNode name="spacerB">
                        <dgm:alg type="sp"/>
                        <dgm:shape xmlns:r="http://schemas.openxmlformats.org/officeDocument/2006/relationships" r:blip="">
                          <dgm:adjLst/>
                        </dgm:shape>
                        <dgm:presOf axis="self"/>
                        <dgm:constrLst/>
                        <dgm:ruleLst/>
                      </dgm:layoutNode>
                    </dgm:forEach>
                  </dgm:if>
                  <dgm:else name="Name14"/>
                </dgm:choose>
              </dgm:if>
              <dgm:else name="Name15"/>
            </dgm:choose>
          </dgm:forEach>
        </dgm:layoutNode>
        <dgm:choose name="Name16">
          <dgm:if name="Name17" axis="ch" ptType="node" func="cnt" op="gt" val="1">
            <dgm:layoutNode name="sibTransLast">
              <dgm:alg type="conn">
                <dgm:param type="begPts" val="auto"/>
                <dgm:param type="endPts" val="auto"/>
                <dgm:param type="srcNode" val="vNodes"/>
                <dgm:param type="dstNode" val="lastNode"/>
              </dgm:alg>
              <dgm:shape xmlns:r="http://schemas.openxmlformats.org/officeDocument/2006/relationships" type="conn" r:blip="">
                <dgm:adjLst/>
              </dgm:shape>
              <dgm:presOf axis="ch" ptType="sibTrans" st="-1" cnt="1"/>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ch desOrSelf" ptType="sibTrans sibTrans" st="-1 1" cnt="1 0"/>
                <dgm:constrLst>
                  <dgm:constr type="lMarg"/>
                  <dgm:constr type="rMarg"/>
                  <dgm:constr type="tMarg"/>
                  <dgm:constr type="bMarg"/>
                </dgm:constrLst>
                <dgm:ruleLst>
                  <dgm:rule type="primFontSz" val="5" fact="NaN" max="NaN"/>
                </dgm:ruleLst>
              </dgm:layoutNode>
            </dgm:layoutNode>
          </dgm:if>
          <dgm:else name="Name18"/>
        </dgm:choose>
        <dgm:layoutNode name="lastNode">
          <dgm:varLst>
            <dgm:bulletEnabled val="1"/>
          </dgm:varLst>
          <dgm:alg type="tx">
            <dgm:param type="txAnchorVertCh" val="mid"/>
          </dgm:alg>
          <dgm:shape xmlns:r="http://schemas.openxmlformats.org/officeDocument/2006/relationships" type="ellipse" r:blip="">
            <dgm:adjLst/>
          </dgm:shape>
          <dgm:presOf axis="ch desOrSelf" ptType="node node" st="-1 1" cnt="1 0"/>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19"/>
    </dgm:choose>
  </dgm:layoutNode>
</dgm:layoutDef>
</file>

<file path=ppt/diagrams/layout1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13.xml><?xml version="1.0" encoding="utf-8"?>
<dgm:layoutDef xmlns:dgm="http://schemas.openxmlformats.org/drawingml/2006/diagram" xmlns:a="http://schemas.openxmlformats.org/drawingml/2006/main" uniqueId="urn:microsoft.com/office/officeart/2005/8/layout/equation2">
  <dgm:title val=""/>
  <dgm:desc val=""/>
  <dgm:catLst>
    <dgm:cat type="relationship" pri="18000"/>
    <dgm:cat type="process" pri="2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linDir" val="fromL"/>
          <dgm:param type="fallback" val="2D"/>
        </dgm:alg>
      </dgm:if>
      <dgm:else name="Name3">
        <dgm:alg type="lin">
          <dgm:param type="linDir" val="fromR"/>
          <dgm:param type="fallback" val="2D"/>
        </dgm:alg>
      </dgm:else>
    </dgm:choose>
    <dgm:shape xmlns:r="http://schemas.openxmlformats.org/officeDocument/2006/relationships" r:blip="">
      <dgm:adjLst/>
    </dgm:shape>
    <dgm:presOf/>
    <dgm:choose name="Name4">
      <dgm:if name="Name5" axis="ch" ptType="node" func="cnt" op="gte" val="3">
        <dgm:constrLst>
          <dgm:constr type="h" for="des" forName="node" refType="w" fact="0.5"/>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ch" forName="lastNode" op="equ" val="65"/>
          <dgm:constr type="primFontSz" for="des" forName="node" op="equ" val="65"/>
          <dgm:constr type="primFontSz" for="des" forName="sibTrans" val="55"/>
          <dgm:constr type="primFontSz" for="des" forName="sibTrans" refType="primFontSz" refFor="des" refForName="node" op="lte" fact="0.8"/>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if>
      <dgm:else name="Name6">
        <dgm:constrLst>
          <dgm:constr type="h" for="des" forName="node" refType="w"/>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des" forName="node" val="65"/>
          <dgm:constr type="primFontSz" for="ch" forName="lastNode" refType="primFontSz" refFor="des" refForName="node" op="equ"/>
          <dgm:constr type="primFontSz" for="des" forName="sibTrans" val="55"/>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else>
    </dgm:choose>
    <dgm:ruleLst/>
    <dgm:choose name="Name7">
      <dgm:if name="Name8" axis="ch" ptType="node" func="cnt" op="gte" val="1">
        <dgm:layoutNode name="vNodes">
          <dgm:alg type="lin">
            <dgm:param type="linDir" val="fromT"/>
            <dgm:param type="fallback" val="2D"/>
          </dgm:alg>
          <dgm:shape xmlns:r="http://schemas.openxmlformats.org/officeDocument/2006/relationships" r:blip="">
            <dgm:adjLst/>
          </dgm:shape>
          <dgm:presOf/>
          <dgm:constrLst/>
          <dgm:ruleLst/>
          <dgm:forEach name="Name9" axis="ch" ptType="node">
            <dgm:choose name="Name10">
              <dgm:if name="Name11" axis="self" func="revPos" op="neq" val="1">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choose name="Name12">
                  <dgm:if name="Name13" axis="self" ptType="node" func="revPos" op="gt" val="2">
                    <dgm:forEach name="sibTransForEach" axis="followSib" ptType="sibTrans" cnt="1">
                      <dgm:layoutNode name="spacerT">
                        <dgm:alg type="sp"/>
                        <dgm:shape xmlns:r="http://schemas.openxmlformats.org/officeDocument/2006/relationships" r:blip="">
                          <dgm:adjLst/>
                        </dgm:shape>
                        <dgm:presOf axis="self"/>
                        <dgm:constrLst/>
                        <dgm:ruleLst/>
                      </dgm:layoutNode>
                      <dgm:layoutNode name="sibTrans">
                        <dgm:alg type="tx"/>
                        <dgm:shape xmlns:r="http://schemas.openxmlformats.org/officeDocument/2006/relationships" type="mathPlus" r:blip="">
                          <dgm:adjLst/>
                        </dgm:shape>
                        <dgm:presOf axis="self"/>
                        <dgm:constrLst>
                          <dgm:constr type="h" refType="w"/>
                          <dgm:constr type="lMarg"/>
                          <dgm:constr type="rMarg"/>
                          <dgm:constr type="tMarg"/>
                          <dgm:constr type="bMarg"/>
                        </dgm:constrLst>
                        <dgm:ruleLst>
                          <dgm:rule type="primFontSz" val="5" fact="NaN" max="NaN"/>
                        </dgm:ruleLst>
                      </dgm:layoutNode>
                      <dgm:layoutNode name="spacerB">
                        <dgm:alg type="sp"/>
                        <dgm:shape xmlns:r="http://schemas.openxmlformats.org/officeDocument/2006/relationships" r:blip="">
                          <dgm:adjLst/>
                        </dgm:shape>
                        <dgm:presOf axis="self"/>
                        <dgm:constrLst/>
                        <dgm:ruleLst/>
                      </dgm:layoutNode>
                    </dgm:forEach>
                  </dgm:if>
                  <dgm:else name="Name14"/>
                </dgm:choose>
              </dgm:if>
              <dgm:else name="Name15"/>
            </dgm:choose>
          </dgm:forEach>
        </dgm:layoutNode>
        <dgm:choose name="Name16">
          <dgm:if name="Name17" axis="ch" ptType="node" func="cnt" op="gt" val="1">
            <dgm:layoutNode name="sibTransLast">
              <dgm:alg type="conn">
                <dgm:param type="begPts" val="auto"/>
                <dgm:param type="endPts" val="auto"/>
                <dgm:param type="srcNode" val="vNodes"/>
                <dgm:param type="dstNode" val="lastNode"/>
              </dgm:alg>
              <dgm:shape xmlns:r="http://schemas.openxmlformats.org/officeDocument/2006/relationships" type="conn" r:blip="">
                <dgm:adjLst/>
              </dgm:shape>
              <dgm:presOf axis="ch" ptType="sibTrans" st="-1" cnt="1"/>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ch desOrSelf" ptType="sibTrans sibTrans" st="-1 1" cnt="1 0"/>
                <dgm:constrLst>
                  <dgm:constr type="lMarg"/>
                  <dgm:constr type="rMarg"/>
                  <dgm:constr type="tMarg"/>
                  <dgm:constr type="bMarg"/>
                </dgm:constrLst>
                <dgm:ruleLst>
                  <dgm:rule type="primFontSz" val="5" fact="NaN" max="NaN"/>
                </dgm:ruleLst>
              </dgm:layoutNode>
            </dgm:layoutNode>
          </dgm:if>
          <dgm:else name="Name18"/>
        </dgm:choose>
        <dgm:layoutNode name="lastNode">
          <dgm:varLst>
            <dgm:bulletEnabled val="1"/>
          </dgm:varLst>
          <dgm:alg type="tx">
            <dgm:param type="txAnchorVertCh" val="mid"/>
          </dgm:alg>
          <dgm:shape xmlns:r="http://schemas.openxmlformats.org/officeDocument/2006/relationships" type="ellipse" r:blip="">
            <dgm:adjLst/>
          </dgm:shape>
          <dgm:presOf axis="ch desOrSelf" ptType="node node" st="-1 1" cnt="1 0"/>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19"/>
    </dgm:choose>
  </dgm:layoutNode>
</dgm:layoutDef>
</file>

<file path=ppt/diagrams/layout14.xml><?xml version="1.0" encoding="utf-8"?>
<dgm:layoutDef xmlns:dgm="http://schemas.openxmlformats.org/drawingml/2006/diagram" xmlns:a="http://schemas.openxmlformats.org/drawingml/2006/main" uniqueId="urn:microsoft.com/office/officeart/2005/8/layout/equation2">
  <dgm:title val=""/>
  <dgm:desc val=""/>
  <dgm:catLst>
    <dgm:cat type="relationship" pri="18000"/>
    <dgm:cat type="process" pri="2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linDir" val="fromL"/>
          <dgm:param type="fallback" val="2D"/>
        </dgm:alg>
      </dgm:if>
      <dgm:else name="Name3">
        <dgm:alg type="lin">
          <dgm:param type="linDir" val="fromR"/>
          <dgm:param type="fallback" val="2D"/>
        </dgm:alg>
      </dgm:else>
    </dgm:choose>
    <dgm:shape xmlns:r="http://schemas.openxmlformats.org/officeDocument/2006/relationships" r:blip="">
      <dgm:adjLst/>
    </dgm:shape>
    <dgm:presOf/>
    <dgm:choose name="Name4">
      <dgm:if name="Name5" axis="ch" ptType="node" func="cnt" op="gte" val="3">
        <dgm:constrLst>
          <dgm:constr type="h" for="des" forName="node" refType="w" fact="0.5"/>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ch" forName="lastNode" op="equ" val="65"/>
          <dgm:constr type="primFontSz" for="des" forName="node" op="equ" val="65"/>
          <dgm:constr type="primFontSz" for="des" forName="sibTrans" val="55"/>
          <dgm:constr type="primFontSz" for="des" forName="sibTrans" refType="primFontSz" refFor="des" refForName="node" op="lte" fact="0.8"/>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if>
      <dgm:else name="Name6">
        <dgm:constrLst>
          <dgm:constr type="h" for="des" forName="node" refType="w"/>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des" forName="node" val="65"/>
          <dgm:constr type="primFontSz" for="ch" forName="lastNode" refType="primFontSz" refFor="des" refForName="node" op="equ"/>
          <dgm:constr type="primFontSz" for="des" forName="sibTrans" val="55"/>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else>
    </dgm:choose>
    <dgm:ruleLst/>
    <dgm:choose name="Name7">
      <dgm:if name="Name8" axis="ch" ptType="node" func="cnt" op="gte" val="1">
        <dgm:layoutNode name="vNodes">
          <dgm:alg type="lin">
            <dgm:param type="linDir" val="fromT"/>
            <dgm:param type="fallback" val="2D"/>
          </dgm:alg>
          <dgm:shape xmlns:r="http://schemas.openxmlformats.org/officeDocument/2006/relationships" r:blip="">
            <dgm:adjLst/>
          </dgm:shape>
          <dgm:presOf/>
          <dgm:constrLst/>
          <dgm:ruleLst/>
          <dgm:forEach name="Name9" axis="ch" ptType="node">
            <dgm:choose name="Name10">
              <dgm:if name="Name11" axis="self" func="revPos" op="neq" val="1">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choose name="Name12">
                  <dgm:if name="Name13" axis="self" ptType="node" func="revPos" op="gt" val="2">
                    <dgm:forEach name="sibTransForEach" axis="followSib" ptType="sibTrans" cnt="1">
                      <dgm:layoutNode name="spacerT">
                        <dgm:alg type="sp"/>
                        <dgm:shape xmlns:r="http://schemas.openxmlformats.org/officeDocument/2006/relationships" r:blip="">
                          <dgm:adjLst/>
                        </dgm:shape>
                        <dgm:presOf axis="self"/>
                        <dgm:constrLst/>
                        <dgm:ruleLst/>
                      </dgm:layoutNode>
                      <dgm:layoutNode name="sibTrans">
                        <dgm:alg type="tx"/>
                        <dgm:shape xmlns:r="http://schemas.openxmlformats.org/officeDocument/2006/relationships" type="mathPlus" r:blip="">
                          <dgm:adjLst/>
                        </dgm:shape>
                        <dgm:presOf axis="self"/>
                        <dgm:constrLst>
                          <dgm:constr type="h" refType="w"/>
                          <dgm:constr type="lMarg"/>
                          <dgm:constr type="rMarg"/>
                          <dgm:constr type="tMarg"/>
                          <dgm:constr type="bMarg"/>
                        </dgm:constrLst>
                        <dgm:ruleLst>
                          <dgm:rule type="primFontSz" val="5" fact="NaN" max="NaN"/>
                        </dgm:ruleLst>
                      </dgm:layoutNode>
                      <dgm:layoutNode name="spacerB">
                        <dgm:alg type="sp"/>
                        <dgm:shape xmlns:r="http://schemas.openxmlformats.org/officeDocument/2006/relationships" r:blip="">
                          <dgm:adjLst/>
                        </dgm:shape>
                        <dgm:presOf axis="self"/>
                        <dgm:constrLst/>
                        <dgm:ruleLst/>
                      </dgm:layoutNode>
                    </dgm:forEach>
                  </dgm:if>
                  <dgm:else name="Name14"/>
                </dgm:choose>
              </dgm:if>
              <dgm:else name="Name15"/>
            </dgm:choose>
          </dgm:forEach>
        </dgm:layoutNode>
        <dgm:choose name="Name16">
          <dgm:if name="Name17" axis="ch" ptType="node" func="cnt" op="gt" val="1">
            <dgm:layoutNode name="sibTransLast">
              <dgm:alg type="conn">
                <dgm:param type="begPts" val="auto"/>
                <dgm:param type="endPts" val="auto"/>
                <dgm:param type="srcNode" val="vNodes"/>
                <dgm:param type="dstNode" val="lastNode"/>
              </dgm:alg>
              <dgm:shape xmlns:r="http://schemas.openxmlformats.org/officeDocument/2006/relationships" type="conn" r:blip="">
                <dgm:adjLst/>
              </dgm:shape>
              <dgm:presOf axis="ch" ptType="sibTrans" st="-1" cnt="1"/>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ch desOrSelf" ptType="sibTrans sibTrans" st="-1 1" cnt="1 0"/>
                <dgm:constrLst>
                  <dgm:constr type="lMarg"/>
                  <dgm:constr type="rMarg"/>
                  <dgm:constr type="tMarg"/>
                  <dgm:constr type="bMarg"/>
                </dgm:constrLst>
                <dgm:ruleLst>
                  <dgm:rule type="primFontSz" val="5" fact="NaN" max="NaN"/>
                </dgm:ruleLst>
              </dgm:layoutNode>
            </dgm:layoutNode>
          </dgm:if>
          <dgm:else name="Name18"/>
        </dgm:choose>
        <dgm:layoutNode name="lastNode">
          <dgm:varLst>
            <dgm:bulletEnabled val="1"/>
          </dgm:varLst>
          <dgm:alg type="tx">
            <dgm:param type="txAnchorVertCh" val="mid"/>
          </dgm:alg>
          <dgm:shape xmlns:r="http://schemas.openxmlformats.org/officeDocument/2006/relationships" type="ellipse" r:blip="">
            <dgm:adjLst/>
          </dgm:shape>
          <dgm:presOf axis="ch desOrSelf" ptType="node node" st="-1 1" cnt="1 0"/>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19"/>
    </dgm:choose>
  </dgm:layoutNode>
</dgm:layoutDef>
</file>

<file path=ppt/diagrams/layout15.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16.xml><?xml version="1.0" encoding="utf-8"?>
<dgm:layoutDef xmlns:dgm="http://schemas.openxmlformats.org/drawingml/2006/diagram" xmlns:a="http://schemas.openxmlformats.org/drawingml/2006/main" uniqueId="urn:microsoft.com/office/officeart/2005/8/layout/equation2">
  <dgm:title val=""/>
  <dgm:desc val=""/>
  <dgm:catLst>
    <dgm:cat type="relationship" pri="18000"/>
    <dgm:cat type="process" pri="2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linDir" val="fromL"/>
          <dgm:param type="fallback" val="2D"/>
        </dgm:alg>
      </dgm:if>
      <dgm:else name="Name3">
        <dgm:alg type="lin">
          <dgm:param type="linDir" val="fromR"/>
          <dgm:param type="fallback" val="2D"/>
        </dgm:alg>
      </dgm:else>
    </dgm:choose>
    <dgm:shape xmlns:r="http://schemas.openxmlformats.org/officeDocument/2006/relationships" r:blip="">
      <dgm:adjLst/>
    </dgm:shape>
    <dgm:presOf/>
    <dgm:choose name="Name4">
      <dgm:if name="Name5" axis="ch" ptType="node" func="cnt" op="gte" val="3">
        <dgm:constrLst>
          <dgm:constr type="h" for="des" forName="node" refType="w" fact="0.5"/>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ch" forName="lastNode" op="equ" val="65"/>
          <dgm:constr type="primFontSz" for="des" forName="node" op="equ" val="65"/>
          <dgm:constr type="primFontSz" for="des" forName="sibTrans" val="55"/>
          <dgm:constr type="primFontSz" for="des" forName="sibTrans" refType="primFontSz" refFor="des" refForName="node" op="lte" fact="0.8"/>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if>
      <dgm:else name="Name6">
        <dgm:constrLst>
          <dgm:constr type="h" for="des" forName="node" refType="w"/>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des" forName="node" val="65"/>
          <dgm:constr type="primFontSz" for="ch" forName="lastNode" refType="primFontSz" refFor="des" refForName="node" op="equ"/>
          <dgm:constr type="primFontSz" for="des" forName="sibTrans" val="55"/>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else>
    </dgm:choose>
    <dgm:ruleLst/>
    <dgm:choose name="Name7">
      <dgm:if name="Name8" axis="ch" ptType="node" func="cnt" op="gte" val="1">
        <dgm:layoutNode name="vNodes">
          <dgm:alg type="lin">
            <dgm:param type="linDir" val="fromT"/>
            <dgm:param type="fallback" val="2D"/>
          </dgm:alg>
          <dgm:shape xmlns:r="http://schemas.openxmlformats.org/officeDocument/2006/relationships" r:blip="">
            <dgm:adjLst/>
          </dgm:shape>
          <dgm:presOf/>
          <dgm:constrLst/>
          <dgm:ruleLst/>
          <dgm:forEach name="Name9" axis="ch" ptType="node">
            <dgm:choose name="Name10">
              <dgm:if name="Name11" axis="self" func="revPos" op="neq" val="1">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choose name="Name12">
                  <dgm:if name="Name13" axis="self" ptType="node" func="revPos" op="gt" val="2">
                    <dgm:forEach name="sibTransForEach" axis="followSib" ptType="sibTrans" cnt="1">
                      <dgm:layoutNode name="spacerT">
                        <dgm:alg type="sp"/>
                        <dgm:shape xmlns:r="http://schemas.openxmlformats.org/officeDocument/2006/relationships" r:blip="">
                          <dgm:adjLst/>
                        </dgm:shape>
                        <dgm:presOf axis="self"/>
                        <dgm:constrLst/>
                        <dgm:ruleLst/>
                      </dgm:layoutNode>
                      <dgm:layoutNode name="sibTrans">
                        <dgm:alg type="tx"/>
                        <dgm:shape xmlns:r="http://schemas.openxmlformats.org/officeDocument/2006/relationships" type="mathPlus" r:blip="">
                          <dgm:adjLst/>
                        </dgm:shape>
                        <dgm:presOf axis="self"/>
                        <dgm:constrLst>
                          <dgm:constr type="h" refType="w"/>
                          <dgm:constr type="lMarg"/>
                          <dgm:constr type="rMarg"/>
                          <dgm:constr type="tMarg"/>
                          <dgm:constr type="bMarg"/>
                        </dgm:constrLst>
                        <dgm:ruleLst>
                          <dgm:rule type="primFontSz" val="5" fact="NaN" max="NaN"/>
                        </dgm:ruleLst>
                      </dgm:layoutNode>
                      <dgm:layoutNode name="spacerB">
                        <dgm:alg type="sp"/>
                        <dgm:shape xmlns:r="http://schemas.openxmlformats.org/officeDocument/2006/relationships" r:blip="">
                          <dgm:adjLst/>
                        </dgm:shape>
                        <dgm:presOf axis="self"/>
                        <dgm:constrLst/>
                        <dgm:ruleLst/>
                      </dgm:layoutNode>
                    </dgm:forEach>
                  </dgm:if>
                  <dgm:else name="Name14"/>
                </dgm:choose>
              </dgm:if>
              <dgm:else name="Name15"/>
            </dgm:choose>
          </dgm:forEach>
        </dgm:layoutNode>
        <dgm:choose name="Name16">
          <dgm:if name="Name17" axis="ch" ptType="node" func="cnt" op="gt" val="1">
            <dgm:layoutNode name="sibTransLast">
              <dgm:alg type="conn">
                <dgm:param type="begPts" val="auto"/>
                <dgm:param type="endPts" val="auto"/>
                <dgm:param type="srcNode" val="vNodes"/>
                <dgm:param type="dstNode" val="lastNode"/>
              </dgm:alg>
              <dgm:shape xmlns:r="http://schemas.openxmlformats.org/officeDocument/2006/relationships" type="conn" r:blip="">
                <dgm:adjLst/>
              </dgm:shape>
              <dgm:presOf axis="ch" ptType="sibTrans" st="-1" cnt="1"/>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ch desOrSelf" ptType="sibTrans sibTrans" st="-1 1" cnt="1 0"/>
                <dgm:constrLst>
                  <dgm:constr type="lMarg"/>
                  <dgm:constr type="rMarg"/>
                  <dgm:constr type="tMarg"/>
                  <dgm:constr type="bMarg"/>
                </dgm:constrLst>
                <dgm:ruleLst>
                  <dgm:rule type="primFontSz" val="5" fact="NaN" max="NaN"/>
                </dgm:ruleLst>
              </dgm:layoutNode>
            </dgm:layoutNode>
          </dgm:if>
          <dgm:else name="Name18"/>
        </dgm:choose>
        <dgm:layoutNode name="lastNode">
          <dgm:varLst>
            <dgm:bulletEnabled val="1"/>
          </dgm:varLst>
          <dgm:alg type="tx">
            <dgm:param type="txAnchorVertCh" val="mid"/>
          </dgm:alg>
          <dgm:shape xmlns:r="http://schemas.openxmlformats.org/officeDocument/2006/relationships" type="ellipse" r:blip="">
            <dgm:adjLst/>
          </dgm:shape>
          <dgm:presOf axis="ch desOrSelf" ptType="node node" st="-1 1" cnt="1 0"/>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19"/>
    </dgm:choose>
  </dgm:layoutNode>
</dgm:layoutDef>
</file>

<file path=ppt/diagrams/layout17.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18.xml><?xml version="1.0" encoding="utf-8"?>
<dgm:layoutDef xmlns:dgm="http://schemas.openxmlformats.org/drawingml/2006/diagram" xmlns:a="http://schemas.openxmlformats.org/drawingml/2006/main" uniqueId="urn:microsoft.com/office/officeart/2005/8/layout/equation2">
  <dgm:title val=""/>
  <dgm:desc val=""/>
  <dgm:catLst>
    <dgm:cat type="relationship" pri="18000"/>
    <dgm:cat type="process" pri="2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linDir" val="fromL"/>
          <dgm:param type="fallback" val="2D"/>
        </dgm:alg>
      </dgm:if>
      <dgm:else name="Name3">
        <dgm:alg type="lin">
          <dgm:param type="linDir" val="fromR"/>
          <dgm:param type="fallback" val="2D"/>
        </dgm:alg>
      </dgm:else>
    </dgm:choose>
    <dgm:shape xmlns:r="http://schemas.openxmlformats.org/officeDocument/2006/relationships" r:blip="">
      <dgm:adjLst/>
    </dgm:shape>
    <dgm:presOf/>
    <dgm:choose name="Name4">
      <dgm:if name="Name5" axis="ch" ptType="node" func="cnt" op="gte" val="3">
        <dgm:constrLst>
          <dgm:constr type="h" for="des" forName="node" refType="w" fact="0.5"/>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ch" forName="lastNode" op="equ" val="65"/>
          <dgm:constr type="primFontSz" for="des" forName="node" op="equ" val="65"/>
          <dgm:constr type="primFontSz" for="des" forName="sibTrans" val="55"/>
          <dgm:constr type="primFontSz" for="des" forName="sibTrans" refType="primFontSz" refFor="des" refForName="node" op="lte" fact="0.8"/>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if>
      <dgm:else name="Name6">
        <dgm:constrLst>
          <dgm:constr type="h" for="des" forName="node" refType="w"/>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des" forName="node" val="65"/>
          <dgm:constr type="primFontSz" for="ch" forName="lastNode" refType="primFontSz" refFor="des" refForName="node" op="equ"/>
          <dgm:constr type="primFontSz" for="des" forName="sibTrans" val="55"/>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else>
    </dgm:choose>
    <dgm:ruleLst/>
    <dgm:choose name="Name7">
      <dgm:if name="Name8" axis="ch" ptType="node" func="cnt" op="gte" val="1">
        <dgm:layoutNode name="vNodes">
          <dgm:alg type="lin">
            <dgm:param type="linDir" val="fromT"/>
            <dgm:param type="fallback" val="2D"/>
          </dgm:alg>
          <dgm:shape xmlns:r="http://schemas.openxmlformats.org/officeDocument/2006/relationships" r:blip="">
            <dgm:adjLst/>
          </dgm:shape>
          <dgm:presOf/>
          <dgm:constrLst/>
          <dgm:ruleLst/>
          <dgm:forEach name="Name9" axis="ch" ptType="node">
            <dgm:choose name="Name10">
              <dgm:if name="Name11" axis="self" func="revPos" op="neq" val="1">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choose name="Name12">
                  <dgm:if name="Name13" axis="self" ptType="node" func="revPos" op="gt" val="2">
                    <dgm:forEach name="sibTransForEach" axis="followSib" ptType="sibTrans" cnt="1">
                      <dgm:layoutNode name="spacerT">
                        <dgm:alg type="sp"/>
                        <dgm:shape xmlns:r="http://schemas.openxmlformats.org/officeDocument/2006/relationships" r:blip="">
                          <dgm:adjLst/>
                        </dgm:shape>
                        <dgm:presOf axis="self"/>
                        <dgm:constrLst/>
                        <dgm:ruleLst/>
                      </dgm:layoutNode>
                      <dgm:layoutNode name="sibTrans">
                        <dgm:alg type="tx"/>
                        <dgm:shape xmlns:r="http://schemas.openxmlformats.org/officeDocument/2006/relationships" type="mathPlus" r:blip="">
                          <dgm:adjLst/>
                        </dgm:shape>
                        <dgm:presOf axis="self"/>
                        <dgm:constrLst>
                          <dgm:constr type="h" refType="w"/>
                          <dgm:constr type="lMarg"/>
                          <dgm:constr type="rMarg"/>
                          <dgm:constr type="tMarg"/>
                          <dgm:constr type="bMarg"/>
                        </dgm:constrLst>
                        <dgm:ruleLst>
                          <dgm:rule type="primFontSz" val="5" fact="NaN" max="NaN"/>
                        </dgm:ruleLst>
                      </dgm:layoutNode>
                      <dgm:layoutNode name="spacerB">
                        <dgm:alg type="sp"/>
                        <dgm:shape xmlns:r="http://schemas.openxmlformats.org/officeDocument/2006/relationships" r:blip="">
                          <dgm:adjLst/>
                        </dgm:shape>
                        <dgm:presOf axis="self"/>
                        <dgm:constrLst/>
                        <dgm:ruleLst/>
                      </dgm:layoutNode>
                    </dgm:forEach>
                  </dgm:if>
                  <dgm:else name="Name14"/>
                </dgm:choose>
              </dgm:if>
              <dgm:else name="Name15"/>
            </dgm:choose>
          </dgm:forEach>
        </dgm:layoutNode>
        <dgm:choose name="Name16">
          <dgm:if name="Name17" axis="ch" ptType="node" func="cnt" op="gt" val="1">
            <dgm:layoutNode name="sibTransLast">
              <dgm:alg type="conn">
                <dgm:param type="begPts" val="auto"/>
                <dgm:param type="endPts" val="auto"/>
                <dgm:param type="srcNode" val="vNodes"/>
                <dgm:param type="dstNode" val="lastNode"/>
              </dgm:alg>
              <dgm:shape xmlns:r="http://schemas.openxmlformats.org/officeDocument/2006/relationships" type="conn" r:blip="">
                <dgm:adjLst/>
              </dgm:shape>
              <dgm:presOf axis="ch" ptType="sibTrans" st="-1" cnt="1"/>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ch desOrSelf" ptType="sibTrans sibTrans" st="-1 1" cnt="1 0"/>
                <dgm:constrLst>
                  <dgm:constr type="lMarg"/>
                  <dgm:constr type="rMarg"/>
                  <dgm:constr type="tMarg"/>
                  <dgm:constr type="bMarg"/>
                </dgm:constrLst>
                <dgm:ruleLst>
                  <dgm:rule type="primFontSz" val="5" fact="NaN" max="NaN"/>
                </dgm:ruleLst>
              </dgm:layoutNode>
            </dgm:layoutNode>
          </dgm:if>
          <dgm:else name="Name18"/>
        </dgm:choose>
        <dgm:layoutNode name="lastNode">
          <dgm:varLst>
            <dgm:bulletEnabled val="1"/>
          </dgm:varLst>
          <dgm:alg type="tx">
            <dgm:param type="txAnchorVertCh" val="mid"/>
          </dgm:alg>
          <dgm:shape xmlns:r="http://schemas.openxmlformats.org/officeDocument/2006/relationships" type="ellipse" r:blip="">
            <dgm:adjLst/>
          </dgm:shape>
          <dgm:presOf axis="ch desOrSelf" ptType="node node" st="-1 1" cnt="1 0"/>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19"/>
    </dgm:choose>
  </dgm:layoutNode>
</dgm:layoutDef>
</file>

<file path=ppt/diagrams/layout19.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2.xml><?xml version="1.0" encoding="utf-8"?>
<dgm:layoutDef xmlns:dgm="http://schemas.openxmlformats.org/drawingml/2006/diagram" xmlns:a="http://schemas.openxmlformats.org/drawingml/2006/main" uniqueId="urn:microsoft.com/office/officeart/2009/3/layout/IncreasingArrowsProcess">
  <dgm:title val=""/>
  <dgm:desc val=""/>
  <dgm:catLst>
    <dgm:cat type="process" pri="5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val="5"/>
      <dgm:chPref val="5"/>
      <dgm:dir/>
      <dgm:animLvl val="lvl"/>
    </dgm:varLst>
    <dgm:shape xmlns:r="http://schemas.openxmlformats.org/officeDocument/2006/relationships" r:blip="">
      <dgm:adjLst/>
    </dgm:shape>
    <dgm:choose name="Name1">
      <dgm:if name="Name2" axis="ch" ptType="node" func="cnt" op="equ" val="1">
        <dgm:choose name="Name3">
          <dgm:if name="Name4" axis="ch ch" ptType="node node" func="cnt" op="equ" val="0">
            <dgm:alg type="composite">
              <dgm:param type="ar" val="6.8662"/>
            </dgm:alg>
            <dgm:choose name="Name5">
              <dgm:if name="Name6" func="var" arg="dir" op="equ" val="norm">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if>
              <dgm:else name="Name7">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else>
            </dgm:choose>
          </dgm:if>
          <dgm:else name="Name8">
            <dgm:alg type="composite">
              <dgm:param type="ar" val="1.9864"/>
            </dgm:alg>
            <dgm:choose name="Name9">
              <dgm:if name="Name10" func="var" arg="dir" op="equ" val="norm">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
                  <dgm:constr type="t" for="ch" forName="childText1" refType="h" fact="0.224"/>
                  <dgm:constr type="w" for="ch" forName="childText1" refType="w" fact="0.9241"/>
                  <dgm:constr type="h" for="ch" forName="childText1" refType="h" fact="0.776"/>
                </dgm:constrLst>
              </dgm:if>
              <dgm:else name="Name11">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076"/>
                  <dgm:constr type="t" for="ch" forName="childText1" refType="h" fact="0.224"/>
                  <dgm:constr type="w" for="ch" forName="childText1" refType="w" fact="0.9241"/>
                  <dgm:constr type="h" for="ch" forName="childText1" refType="h" fact="0.776"/>
                </dgm:constrLst>
              </dgm:else>
            </dgm:choose>
          </dgm:else>
        </dgm:choose>
      </dgm:if>
      <dgm:if name="Name12" axis="ch" ptType="node" func="cnt" op="equ" val="2">
        <dgm:choose name="Name13">
          <dgm:if name="Name14" axis="ch ch" ptType="node node" func="cnt" op="equ" val="0">
            <dgm:alg type="composite">
              <dgm:param type="ar" val="5.1498"/>
            </dgm:alg>
            <dgm:choose name="Name15">
              <dgm:if name="Name16" func="var" arg="dir" op="equ" val="norm">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462"/>
                  <dgm:constr type="t" for="ch" forName="parentText2" refType="h" fact="0.2499"/>
                  <dgm:constr type="w" for="ch" forName="parentText2" refType="w" fact="0.538"/>
                  <dgm:constr type="h" for="ch" forName="parentText2" refType="h" fact="0.7501"/>
                </dgm:constrLst>
              </dgm:if>
              <dgm:else name="Name17">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
                  <dgm:constr type="t" for="ch" forName="parentText2" refType="h" fact="0.2499"/>
                  <dgm:constr type="w" for="ch" forName="parentText2" refType="w" fact="0.538"/>
                  <dgm:constr type="h" for="ch" forName="parentText2" refType="h" fact="0.7501"/>
                </dgm:constrLst>
              </dgm:else>
            </dgm:choose>
          </dgm:if>
          <dgm:else name="Name18">
            <dgm:alg type="composite">
              <dgm:param type="ar" val="2.0563"/>
            </dgm:alg>
            <dgm:choose name="Name19">
              <dgm:if name="Name2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462"/>
                  <dgm:constr type="t" for="ch" forName="parentText2" refType="h" fact="0.0998"/>
                  <dgm:constr type="w" for="ch" forName="parentText2" refType="w" fact="0.538"/>
                  <dgm:constr type="h" for="ch" forName="parentText2" refType="h" fact="0.2995"/>
                  <dgm:constr type="l" for="ch" forName="childText1" refType="w" fact="0"/>
                  <dgm:constr type="t" for="ch" forName="childText1" refType="h" fact="0.2317"/>
                  <dgm:constr type="w" for="ch" forName="childText1" refType="w" fact="0.462"/>
                  <dgm:constr type="h" for="ch" forName="childText1" refType="h" fact="0.6685"/>
                  <dgm:constr type="l" for="ch" forName="childText2" refType="w" fact="0.462"/>
                  <dgm:constr type="t" for="ch" forName="childText2" refType="h" fact="0.3315"/>
                  <dgm:constr type="w" for="ch" forName="childText2" refType="w" fact="0.462"/>
                  <dgm:constr type="h" for="ch" forName="childText2" refType="h" fact="0.6685"/>
                </dgm:constrLst>
              </dgm:if>
              <dgm:else name="Name2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
                  <dgm:constr type="t" for="ch" forName="parentText2" refType="h" fact="0.0998"/>
                  <dgm:constr type="w" for="ch" forName="parentText2" refType="w" fact="0.538"/>
                  <dgm:constr type="h" for="ch" forName="parentText2" refType="h" fact="0.2995"/>
                  <dgm:constr type="l" for="ch" forName="childText1" refType="w" fact="0.538"/>
                  <dgm:constr type="t" for="ch" forName="childText1" refType="h" fact="0.2317"/>
                  <dgm:constr type="w" for="ch" forName="childText1" refType="w" fact="0.462"/>
                  <dgm:constr type="h" for="ch" forName="childText1" refType="h" fact="0.6685"/>
                  <dgm:constr type="l" for="ch" forName="childText2" refType="w" fact="0.076"/>
                  <dgm:constr type="t" for="ch" forName="childText2" refType="h" fact="0.3315"/>
                  <dgm:constr type="w" for="ch" forName="childText2" refType="w" fact="0.462"/>
                  <dgm:constr type="h" for="ch" forName="childText2" refType="h" fact="0.6685"/>
                </dgm:constrLst>
              </dgm:else>
            </dgm:choose>
          </dgm:else>
        </dgm:choose>
      </dgm:if>
      <dgm:if name="Name22" axis="ch" ptType="node" func="cnt" op="equ" val="3">
        <dgm:choose name="Name23">
          <dgm:if name="Name24" axis="ch ch" ptType="node node" func="cnt" op="equ" val="0">
            <dgm:alg type="composite">
              <dgm:param type="ar" val="4.1198"/>
            </dgm:alg>
            <dgm:choose name="Name25">
              <dgm:if name="Name2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308"/>
                  <dgm:constr type="t" for="ch" forName="parentText2" refType="h" fact="0.2"/>
                  <dgm:constr type="w" for="ch" forName="parentText2" refType="w" fact="0.692"/>
                  <dgm:constr type="h" for="ch" forName="parentText2" refType="h" fact="0.6"/>
                  <dgm:constr type="l" for="ch" forName="parentText3" refType="w" fact="0.616"/>
                  <dgm:constr type="t" for="ch" forName="parentText3" refType="h" fact="0.4"/>
                  <dgm:constr type="w" for="ch" forName="parentText3" refType="w" fact="0.384"/>
                  <dgm:constr type="h" for="ch" forName="parentText3" refType="h" fact="0.6"/>
                </dgm:constrLst>
              </dgm:if>
              <dgm:else name="Name2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
                  <dgm:constr type="t" for="ch" forName="parentText2" refType="h" fact="0.2"/>
                  <dgm:constr type="w" for="ch" forName="parentText2" refType="w" fact="0.692"/>
                  <dgm:constr type="h" for="ch" forName="parentText2" refType="h" fact="0.6"/>
                  <dgm:constr type="l" for="ch" forName="parentText3" refType="w" fact="0"/>
                  <dgm:constr type="t" for="ch" forName="parentText3" refType="h" fact="0.4"/>
                  <dgm:constr type="w" for="ch" forName="parentText3" refType="w" fact="0.384"/>
                  <dgm:constr type="h" for="ch" forName="parentText3" refType="h" fact="0.6"/>
                </dgm:constrLst>
              </dgm:else>
            </dgm:choose>
          </dgm:if>
          <dgm:else name="Name28">
            <dgm:alg type="composite">
              <dgm:param type="ar" val="2.0702"/>
            </dgm:alg>
            <dgm:choose name="Name29">
              <dgm:if name="Name3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
                  <dgm:constr type="t" for="ch" forName="childText1" refType="h" fact="0.2325"/>
                  <dgm:constr type="w" for="ch" forName="childText1" refType="w" fact="0.308"/>
                  <dgm:constr type="h" for="ch" forName="childText1" refType="h" fact="0.5808"/>
                  <dgm:constr type="l" for="ch" forName="childText2" refType="w" fact="0.308"/>
                  <dgm:constr type="t" for="ch" forName="childText2" refType="h" fact="0.333"/>
                  <dgm:constr type="w" for="ch" forName="childText2" refType="w" fact="0.308"/>
                  <dgm:constr type="h" for="ch" forName="childText2" refType="h" fact="0.5808"/>
                  <dgm:constr type="l" for="ch" forName="childText3" refType="w" fact="0.61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308"/>
                  <dgm:constr type="t" for="ch" forName="parentText2" refType="h" fact="0.1005"/>
                  <dgm:constr type="w" for="ch" forName="parentText2" refType="w" fact="0.692"/>
                  <dgm:constr type="h" for="ch" forName="parentText2" refType="h" fact="0.3015"/>
                  <dgm:constr type="l" for="ch" forName="parentText3" refType="w" fact="0.616"/>
                  <dgm:constr type="t" for="ch" forName="parentText3" refType="h" fact="0.201"/>
                  <dgm:constr type="w" for="ch" forName="parentText3" refType="w" fact="0.384"/>
                  <dgm:constr type="h" for="ch" forName="parentText3" refType="h" fact="0.3015"/>
                </dgm:constrLst>
              </dgm:if>
              <dgm:else name="Name3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692"/>
                  <dgm:constr type="t" for="ch" forName="childText1" refType="h" fact="0.2325"/>
                  <dgm:constr type="w" for="ch" forName="childText1" refType="w" fact="0.308"/>
                  <dgm:constr type="h" for="ch" forName="childText1" refType="h" fact="0.5808"/>
                  <dgm:constr type="l" for="ch" forName="childText2" refType="w" fact="0.384"/>
                  <dgm:constr type="t" for="ch" forName="childText2" refType="h" fact="0.333"/>
                  <dgm:constr type="w" for="ch" forName="childText2" refType="w" fact="0.308"/>
                  <dgm:constr type="h" for="ch" forName="childText2" refType="h" fact="0.5808"/>
                  <dgm:constr type="l" for="ch" forName="childText3" refType="w" fact="0.07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
                  <dgm:constr type="t" for="ch" forName="parentText2" refType="h" fact="0.1005"/>
                  <dgm:constr type="w" for="ch" forName="parentText2" refType="w" fact="0.692"/>
                  <dgm:constr type="h" for="ch" forName="parentText2" refType="h" fact="0.3015"/>
                  <dgm:constr type="l" for="ch" forName="parentText3" refType="w" fact="0"/>
                  <dgm:constr type="t" for="ch" forName="parentText3" refType="h" fact="0.201"/>
                  <dgm:constr type="w" for="ch" forName="parentText3" refType="w" fact="0.384"/>
                  <dgm:constr type="h" for="ch" forName="parentText3" refType="h" fact="0.3015"/>
                </dgm:constrLst>
              </dgm:else>
            </dgm:choose>
          </dgm:else>
        </dgm:choose>
      </dgm:if>
      <dgm:if name="Name32" axis="ch" ptType="node" func="cnt" op="equ" val="4">
        <dgm:choose name="Name33">
          <dgm:if name="Name34" axis="ch ch" ptType="node node" func="cnt" op="equ" val="0">
            <dgm:alg type="composite">
              <dgm:param type="ar" val="3.435"/>
            </dgm:alg>
            <dgm:choose name="Name35">
              <dgm:if name="Name3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2305"/>
                  <dgm:constr type="t" for="ch" forName="parentText2" refType="h" fact="0.1666"/>
                  <dgm:constr type="w" for="ch" forName="parentText2" refType="w" fact="0.7695"/>
                  <dgm:constr type="h" for="ch" forName="parentText2" refType="h" fact="0.5001"/>
                  <dgm:constr type="l" for="ch" forName="parentText3" refType="w" fact="0.461"/>
                  <dgm:constr type="t" for="ch" forName="parentText3" refType="h" fact="0.3333"/>
                  <dgm:constr type="w" for="ch" forName="parentText3" refType="w" fact="0.539"/>
                  <dgm:constr type="h" for="ch" forName="parentText3" refType="h" fact="0.5001"/>
                  <dgm:constr type="l" for="ch" forName="parentText4" refType="w" fact="0.6915"/>
                  <dgm:constr type="t" for="ch" forName="parentText4" refType="h" fact="0.4999"/>
                  <dgm:constr type="w" for="ch" forName="parentText4" refType="w" fact="0.3085"/>
                  <dgm:constr type="h" for="ch" forName="parentText4" refType="h" fact="0.5001"/>
                </dgm:constrLst>
              </dgm:if>
              <dgm:else name="Name3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
                  <dgm:constr type="t" for="ch" forName="parentText2" refType="h" fact="0.1666"/>
                  <dgm:constr type="w" for="ch" forName="parentText2" refType="w" fact="0.7695"/>
                  <dgm:constr type="h" for="ch" forName="parentText2" refType="h" fact="0.5001"/>
                  <dgm:constr type="l" for="ch" forName="parentText3" refType="w" fact="0"/>
                  <dgm:constr type="t" for="ch" forName="parentText3" refType="h" fact="0.3333"/>
                  <dgm:constr type="w" for="ch" forName="parentText3" refType="w" fact="0.539"/>
                  <dgm:constr type="h" for="ch" forName="parentText3" refType="h" fact="0.5001"/>
                  <dgm:constr type="l" for="ch" forName="parentText4" refType="w" fact="0"/>
                  <dgm:constr type="t" for="ch" forName="parentText4" refType="h" fact="0.4999"/>
                  <dgm:constr type="w" for="ch" forName="parentText4" refType="w" fact="0.3085"/>
                  <dgm:constr type="h" for="ch" forName="parentText4" refType="h" fact="0.5001"/>
                </dgm:constrLst>
              </dgm:else>
            </dgm:choose>
          </dgm:if>
          <dgm:else name="Name38">
            <dgm:alg type="composite">
              <dgm:param type="ar" val="1.9377"/>
            </dgm:alg>
            <dgm:choose name="Name39">
              <dgm:if name="Name4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
                  <dgm:constr type="t" for="ch" forName="childText1" refType="h" fact="0.218"/>
                  <dgm:constr type="w" for="ch" forName="childText1" refType="w" fact="0.2305"/>
                  <dgm:constr type="h" for="ch" forName="childText1" refType="h" fact="0.5218"/>
                  <dgm:constr type="l" for="ch" forName="childText2" refType="w" fact="0.2305"/>
                  <dgm:constr type="t" for="ch" forName="childText2" refType="h" fact="0.312"/>
                  <dgm:constr type="w" for="ch" forName="childText2" refType="w" fact="0.2305"/>
                  <dgm:constr type="h" for="ch" forName="childText2" refType="h" fact="0.5085"/>
                  <dgm:constr type="l" for="ch" forName="childText3" refType="w" fact="0.461"/>
                  <dgm:constr type="t" for="ch" forName="childText3" refType="h" fact="0.406"/>
                  <dgm:constr type="w" for="ch" forName="childText3" refType="w" fact="0.2305"/>
                  <dgm:constr type="h" for="ch" forName="childText3" refType="h" fact="0.5119"/>
                  <dgm:constr type="l" for="ch" forName="childText4" refType="w" fact="0.6915"/>
                  <dgm:constr type="t" for="ch" forName="childText4" refType="h" fact="0.5"/>
                  <dgm:constr type="w" for="ch" forName="childText4" refType="w" fact="0.232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2305"/>
                  <dgm:constr type="t" for="ch" forName="parentText2" refType="h" fact="0.094"/>
                  <dgm:constr type="w" for="ch" forName="parentText2" refType="w" fact="0.7695"/>
                  <dgm:constr type="h" for="ch" forName="parentText2" refType="h" fact="0.2821"/>
                  <dgm:constr type="l" for="ch" forName="parentText3" refType="w" fact="0.461"/>
                  <dgm:constr type="t" for="ch" forName="parentText3" refType="h" fact="0.188"/>
                  <dgm:constr type="w" for="ch" forName="parentText3" refType="w" fact="0.539"/>
                  <dgm:constr type="h" for="ch" forName="parentText3" refType="h" fact="0.2821"/>
                  <dgm:constr type="l" for="ch" forName="parentText4" refType="w" fact="0.6915"/>
                  <dgm:constr type="t" for="ch" forName="parentText4" refType="h" fact="0.282"/>
                  <dgm:constr type="w" for="ch" forName="parentText4" refType="w" fact="0.3085"/>
                  <dgm:constr type="h" for="ch" forName="parentText4" refType="h" fact="0.2821"/>
                </dgm:constrLst>
              </dgm:if>
              <dgm:else name="Name4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7695"/>
                  <dgm:constr type="t" for="ch" forName="childText1" refType="h" fact="0.218"/>
                  <dgm:constr type="w" for="ch" forName="childText1" refType="w" fact="0.2305"/>
                  <dgm:constr type="h" for="ch" forName="childText1" refType="h" fact="0.5218"/>
                  <dgm:constr type="l" for="ch" forName="childText2" refType="w" fact="0.539"/>
                  <dgm:constr type="t" for="ch" forName="childText2" refType="h" fact="0.312"/>
                  <dgm:constr type="w" for="ch" forName="childText2" refType="w" fact="0.2305"/>
                  <dgm:constr type="h" for="ch" forName="childText2" refType="h" fact="0.5085"/>
                  <dgm:constr type="l" for="ch" forName="childText3" refType="w" fact="0.3085"/>
                  <dgm:constr type="t" for="ch" forName="childText3" refType="h" fact="0.406"/>
                  <dgm:constr type="w" for="ch" forName="childText3" refType="w" fact="0.2305"/>
                  <dgm:constr type="h" for="ch" forName="childText3" refType="h" fact="0.5119"/>
                  <dgm:constr type="l" for="ch" forName="childText4" refType="w" fact="0.076"/>
                  <dgm:constr type="t" for="ch" forName="childText4" refType="h" fact="0.5"/>
                  <dgm:constr type="w" for="ch" forName="childText4" refType="w" fact="0.234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
                  <dgm:constr type="t" for="ch" forName="parentText2" refType="h" fact="0.094"/>
                  <dgm:constr type="w" for="ch" forName="parentText2" refType="w" fact="0.7695"/>
                  <dgm:constr type="h" for="ch" forName="parentText2" refType="h" fact="0.2821"/>
                  <dgm:constr type="l" for="ch" forName="parentText3" refType="w" fact="0"/>
                  <dgm:constr type="t" for="ch" forName="parentText3" refType="h" fact="0.188"/>
                  <dgm:constr type="w" for="ch" forName="parentText3" refType="w" fact="0.539"/>
                  <dgm:constr type="h" for="ch" forName="parentText3" refType="h" fact="0.2821"/>
                  <dgm:constr type="l" for="ch" forName="parentText4" refType="w" fact="0"/>
                  <dgm:constr type="t" for="ch" forName="parentText4" refType="h" fact="0.282"/>
                  <dgm:constr type="w" for="ch" forName="parentText4" refType="w" fact="0.3085"/>
                  <dgm:constr type="h" for="ch" forName="parentText4" refType="h" fact="0.2821"/>
                </dgm:constrLst>
              </dgm:else>
            </dgm:choose>
          </dgm:else>
        </dgm:choose>
      </dgm:if>
      <dgm:else name="Name42">
        <dgm:choose name="Name43">
          <dgm:if name="Name44" axis="ch ch" ptType="node node" func="cnt" op="equ" val="0">
            <dgm:alg type="composite">
              <dgm:param type="ar" val="2.9463"/>
            </dgm:alg>
            <dgm:choose name="Name45">
              <dgm:if name="Name4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1848"/>
                  <dgm:constr type="t" for="ch" forName="parentText2" refType="h" fact="0.1429"/>
                  <dgm:constr type="w" for="ch" forName="parentText2" refType="w" fact="0.8152"/>
                  <dgm:constr type="h" for="ch" forName="parentText2" refType="h" fact="0.4285"/>
                  <dgm:constr type="l" for="ch" forName="parentText3" refType="w" fact="0.3696"/>
                  <dgm:constr type="t" for="ch" forName="parentText3" refType="h" fact="0.2858"/>
                  <dgm:constr type="w" for="ch" forName="parentText3" refType="w" fact="0.6304"/>
                  <dgm:constr type="h" for="ch" forName="parentText3" refType="h" fact="0.4285"/>
                  <dgm:constr type="l" for="ch" forName="parentText4" refType="w" fact="0.5545"/>
                  <dgm:constr type="t" for="ch" forName="parentText4" refType="h" fact="0.4286"/>
                  <dgm:constr type="w" for="ch" forName="parentText4" refType="w" fact="0.4455"/>
                  <dgm:constr type="h" for="ch" forName="parentText4" refType="h" fact="0.4285"/>
                  <dgm:constr type="l" for="ch" forName="parentText5" refType="w" fact="0.7393"/>
                  <dgm:constr type="t" for="ch" forName="parentText5" refType="h" fact="0.5715"/>
                  <dgm:constr type="w" for="ch" forName="parentText5" refType="w" fact="0.2607"/>
                  <dgm:constr type="h" for="ch" forName="parentText5" refType="h" fact="0.4285"/>
                </dgm:constrLst>
              </dgm:if>
              <dgm:else name="Name4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
                  <dgm:constr type="t" for="ch" forName="parentText2" refType="h" fact="0.1429"/>
                  <dgm:constr type="w" for="ch" forName="parentText2" refType="w" fact="0.8152"/>
                  <dgm:constr type="h" for="ch" forName="parentText2" refType="h" fact="0.4285"/>
                  <dgm:constr type="l" for="ch" forName="parentText3" refType="w" fact="0"/>
                  <dgm:constr type="t" for="ch" forName="parentText3" refType="h" fact="0.2858"/>
                  <dgm:constr type="w" for="ch" forName="parentText3" refType="w" fact="0.6304"/>
                  <dgm:constr type="h" for="ch" forName="parentText3" refType="h" fact="0.4285"/>
                  <dgm:constr type="l" for="ch" forName="parentText4" refType="w" fact="0"/>
                  <dgm:constr type="t" for="ch" forName="parentText4" refType="h" fact="0.4286"/>
                  <dgm:constr type="w" for="ch" forName="parentText4" refType="w" fact="0.4455"/>
                  <dgm:constr type="h" for="ch" forName="parentText4" refType="h" fact="0.4285"/>
                  <dgm:constr type="l" for="ch" forName="parentText5" refType="w" fact="0"/>
                  <dgm:constr type="t" for="ch" forName="parentText5" refType="h" fact="0.5715"/>
                  <dgm:constr type="w" for="ch" forName="parentText5" refType="w" fact="0.2607"/>
                  <dgm:constr type="h" for="ch" forName="parentText5" refType="h" fact="0.4285"/>
                </dgm:constrLst>
              </dgm:else>
            </dgm:choose>
          </dgm:if>
          <dgm:else name="Name48">
            <dgm:alg type="composite">
              <dgm:param type="ar" val="1.7837"/>
            </dgm:alg>
            <dgm:choose name="Name49">
              <dgm:if name="Name5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
                  <dgm:constr type="t" for="ch" forName="childText1" refType="h" fact="0.1997"/>
                  <dgm:constr type="w" for="ch" forName="childText1" refType="w" fact="0.18482"/>
                  <dgm:constr type="h" for="ch" forName="childText1" refType="h" fact="0.4763"/>
                  <dgm:constr type="l" for="ch" forName="childText2" refType="w" fact="0.1848"/>
                  <dgm:constr type="t" for="ch" forName="childText2" refType="h" fact="0.2862"/>
                  <dgm:constr type="w" for="ch" forName="childText2" refType="w" fact="0.18482"/>
                  <dgm:constr type="h" for="ch" forName="childText2" refType="h" fact="0.4763"/>
                  <dgm:constr type="l" for="ch" forName="childText3" refType="w" fact="0.3696"/>
                  <dgm:constr type="t" for="ch" forName="childText3" refType="h" fact="0.3727"/>
                  <dgm:constr type="w" for="ch" forName="childText3" refType="w" fact="0.18482"/>
                  <dgm:constr type="h" for="ch" forName="childText3" refType="h" fact="0.4763"/>
                  <dgm:constr type="l" for="ch" forName="childText4" refType="w" fact="0.5545"/>
                  <dgm:constr type="t" for="ch" forName="childText4" refType="h" fact="0.4592"/>
                  <dgm:constr type="w" for="ch" forName="childText4" refType="w" fact="0.18482"/>
                  <dgm:constr type="h" for="ch" forName="childText4" refType="h" fact="0.4763"/>
                  <dgm:constr type="l" for="ch" forName="childText5" refType="w" fact="0.7393"/>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1848"/>
                  <dgm:constr type="t" for="ch" forName="parentText2" refType="h" fact="0.0865"/>
                  <dgm:constr type="w" for="ch" forName="parentText2" refType="w" fact="0.8152"/>
                  <dgm:constr type="h" for="ch" forName="parentText2" refType="h" fact="0.2594"/>
                  <dgm:constr type="l" for="ch" forName="parentText3" refType="w" fact="0.3696"/>
                  <dgm:constr type="t" for="ch" forName="parentText3" refType="h" fact="0.173"/>
                  <dgm:constr type="w" for="ch" forName="parentText3" refType="w" fact="0.6304"/>
                  <dgm:constr type="h" for="ch" forName="parentText3" refType="h" fact="0.2594"/>
                  <dgm:constr type="l" for="ch" forName="parentText4" refType="w" fact="0.5545"/>
                  <dgm:constr type="t" for="ch" forName="parentText4" refType="h" fact="0.2595"/>
                  <dgm:constr type="w" for="ch" forName="parentText4" refType="w" fact="0.4455"/>
                  <dgm:constr type="h" for="ch" forName="parentText4" refType="h" fact="0.2594"/>
                  <dgm:constr type="l" for="ch" forName="parentText5" refType="w" fact="0.7393"/>
                  <dgm:constr type="t" for="ch" forName="parentText5" refType="h" fact="0.346"/>
                  <dgm:constr type="w" for="ch" forName="parentText5" refType="w" fact="0.2607"/>
                  <dgm:constr type="h" for="ch" forName="parentText5" refType="h" fact="0.2594"/>
                </dgm:constrLst>
              </dgm:if>
              <dgm:else name="Name5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81518"/>
                  <dgm:constr type="t" for="ch" forName="childText1" refType="h" fact="0.1997"/>
                  <dgm:constr type="w" for="ch" forName="childText1" refType="w" fact="0.18482"/>
                  <dgm:constr type="h" for="ch" forName="childText1" refType="h" fact="0.4763"/>
                  <dgm:constr type="l" for="ch" forName="childText2" refType="w" fact="0.63036"/>
                  <dgm:constr type="t" for="ch" forName="childText2" refType="h" fact="0.2862"/>
                  <dgm:constr type="w" for="ch" forName="childText2" refType="w" fact="0.18482"/>
                  <dgm:constr type="h" for="ch" forName="childText2" refType="h" fact="0.4763"/>
                  <dgm:constr type="l" for="ch" forName="childText3" refType="w" fact="0.44554"/>
                  <dgm:constr type="t" for="ch" forName="childText3" refType="h" fact="0.3727"/>
                  <dgm:constr type="w" for="ch" forName="childText3" refType="w" fact="0.18482"/>
                  <dgm:constr type="h" for="ch" forName="childText3" refType="h" fact="0.4763"/>
                  <dgm:constr type="l" for="ch" forName="childText4" refType="w" fact="0.26072"/>
                  <dgm:constr type="t" for="ch" forName="childText4" refType="h" fact="0.4592"/>
                  <dgm:constr type="w" for="ch" forName="childText4" refType="w" fact="0.18482"/>
                  <dgm:constr type="h" for="ch" forName="childText4" refType="h" fact="0.4763"/>
                  <dgm:constr type="l" for="ch" forName="childText5" refType="w" fact="0.0759"/>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
                  <dgm:constr type="t" for="ch" forName="parentText2" refType="h" fact="0.0865"/>
                  <dgm:constr type="w" for="ch" forName="parentText2" refType="w" fact="0.8152"/>
                  <dgm:constr type="h" for="ch" forName="parentText2" refType="h" fact="0.2594"/>
                  <dgm:constr type="l" for="ch" forName="parentText3" refType="w" fact="0"/>
                  <dgm:constr type="t" for="ch" forName="parentText3" refType="h" fact="0.173"/>
                  <dgm:constr type="w" for="ch" forName="parentText3" refType="w" fact="0.6304"/>
                  <dgm:constr type="h" for="ch" forName="parentText3" refType="h" fact="0.2594"/>
                  <dgm:constr type="l" for="ch" forName="parentText4" refType="w" fact="0"/>
                  <dgm:constr type="t" for="ch" forName="parentText4" refType="h" fact="0.2595"/>
                  <dgm:constr type="w" for="ch" forName="parentText4" refType="w" fact="0.4455"/>
                  <dgm:constr type="h" for="ch" forName="parentText4" refType="h" fact="0.2594"/>
                  <dgm:constr type="l" for="ch" forName="parentText5" refType="w" fact="0"/>
                  <dgm:constr type="t" for="ch" forName="parentText5" refType="h" fact="0.346"/>
                  <dgm:constr type="w" for="ch" forName="parentText5" refType="w" fact="0.2607"/>
                  <dgm:constr type="h" for="ch" forName="parentText5" refType="h" fact="0.2594"/>
                </dgm:constrLst>
              </dgm:else>
            </dgm:choose>
          </dgm:else>
        </dgm:choose>
      </dgm:else>
    </dgm:choose>
    <dgm:forEach name="Name52" axis="ch" ptType="node" cnt="1">
      <dgm:layoutNode name="parentText1" styleLbl="node1">
        <dgm:varLst>
          <dgm:chMax/>
          <dgm:chPref val="3"/>
          <dgm:bulletEnabled val="1"/>
        </dgm:varLst>
        <dgm:choose name="Name53">
          <dgm:if name="Name54"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55">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56">
        <dgm:if name="Name57" axis="ch" ptType="node" func="cnt" op="gte" val="1">
          <dgm:layoutNode name="childText1"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dgm:forEach>
    <dgm:forEach name="Name59" axis="ch" ptType="node" st="2" cnt="1">
      <dgm:layoutNode name="parentText2" styleLbl="node1">
        <dgm:varLst>
          <dgm:chMax/>
          <dgm:chPref val="3"/>
          <dgm:bulletEnabled val="1"/>
        </dgm:varLst>
        <dgm:choose name="Name60">
          <dgm:if name="Name61"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2">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63">
        <dgm:if name="Name64" axis="ch" ptType="node" func="cnt" op="gte" val="1">
          <dgm:layoutNode name="childText2"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5"/>
      </dgm:choose>
    </dgm:forEach>
    <dgm:forEach name="Name66" axis="ch" ptType="node" st="3" cnt="1">
      <dgm:layoutNode name="parentText3" styleLbl="node1">
        <dgm:varLst>
          <dgm:chMax/>
          <dgm:chPref val="3"/>
          <dgm:bulletEnabled val="1"/>
        </dgm:varLst>
        <dgm:choose name="Name67">
          <dgm:if name="Name68"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9">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0">
        <dgm:if name="Name71" axis="ch" ptType="node" func="cnt" op="gte" val="1">
          <dgm:layoutNode name="childText3"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forEach>
    <dgm:forEach name="Name73" axis="ch" ptType="node" st="4" cnt="1">
      <dgm:layoutNode name="parentText4" styleLbl="node1">
        <dgm:varLst>
          <dgm:chMax/>
          <dgm:chPref val="3"/>
          <dgm:bulletEnabled val="1"/>
        </dgm:varLst>
        <dgm:choose name="Name74">
          <dgm:if name="Name75"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76">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7">
        <dgm:if name="Name78" axis="ch" ptType="node" func="cnt" op="gte" val="1">
          <dgm:layoutNode name="childText4"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dgm:forEach>
    <dgm:forEach name="Name80" axis="ch" ptType="node" st="5" cnt="1">
      <dgm:layoutNode name="parentText5" styleLbl="node1">
        <dgm:varLst>
          <dgm:chMax/>
          <dgm:chPref val="3"/>
          <dgm:bulletEnabled val="1"/>
        </dgm:varLst>
        <dgm:choose name="Name81">
          <dgm:if name="Name82"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83">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84">
        <dgm:if name="Name85" axis="ch" ptType="node" func="cnt" op="gte" val="1">
          <dgm:layoutNode name="childText5"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6"/>
      </dgm:choose>
    </dgm:forEach>
  </dgm:layoutNode>
</dgm:layoutDef>
</file>

<file path=ppt/diagrams/layout3.xml><?xml version="1.0" encoding="utf-8"?>
<dgm:layoutDef xmlns:dgm="http://schemas.openxmlformats.org/drawingml/2006/diagram" xmlns:a="http://schemas.openxmlformats.org/drawingml/2006/main" uniqueId="urn:microsoft.com/office/officeart/2009/3/layout/IncreasingArrowsProcess">
  <dgm:title val=""/>
  <dgm:desc val=""/>
  <dgm:catLst>
    <dgm:cat type="process" pri="5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val="5"/>
      <dgm:chPref val="5"/>
      <dgm:dir/>
      <dgm:animLvl val="lvl"/>
    </dgm:varLst>
    <dgm:shape xmlns:r="http://schemas.openxmlformats.org/officeDocument/2006/relationships" r:blip="">
      <dgm:adjLst/>
    </dgm:shape>
    <dgm:choose name="Name1">
      <dgm:if name="Name2" axis="ch" ptType="node" func="cnt" op="equ" val="1">
        <dgm:choose name="Name3">
          <dgm:if name="Name4" axis="ch ch" ptType="node node" func="cnt" op="equ" val="0">
            <dgm:alg type="composite">
              <dgm:param type="ar" val="6.8662"/>
            </dgm:alg>
            <dgm:choose name="Name5">
              <dgm:if name="Name6" func="var" arg="dir" op="equ" val="norm">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if>
              <dgm:else name="Name7">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else>
            </dgm:choose>
          </dgm:if>
          <dgm:else name="Name8">
            <dgm:alg type="composite">
              <dgm:param type="ar" val="1.9864"/>
            </dgm:alg>
            <dgm:choose name="Name9">
              <dgm:if name="Name10" func="var" arg="dir" op="equ" val="norm">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
                  <dgm:constr type="t" for="ch" forName="childText1" refType="h" fact="0.224"/>
                  <dgm:constr type="w" for="ch" forName="childText1" refType="w" fact="0.9241"/>
                  <dgm:constr type="h" for="ch" forName="childText1" refType="h" fact="0.776"/>
                </dgm:constrLst>
              </dgm:if>
              <dgm:else name="Name11">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076"/>
                  <dgm:constr type="t" for="ch" forName="childText1" refType="h" fact="0.224"/>
                  <dgm:constr type="w" for="ch" forName="childText1" refType="w" fact="0.9241"/>
                  <dgm:constr type="h" for="ch" forName="childText1" refType="h" fact="0.776"/>
                </dgm:constrLst>
              </dgm:else>
            </dgm:choose>
          </dgm:else>
        </dgm:choose>
      </dgm:if>
      <dgm:if name="Name12" axis="ch" ptType="node" func="cnt" op="equ" val="2">
        <dgm:choose name="Name13">
          <dgm:if name="Name14" axis="ch ch" ptType="node node" func="cnt" op="equ" val="0">
            <dgm:alg type="composite">
              <dgm:param type="ar" val="5.1498"/>
            </dgm:alg>
            <dgm:choose name="Name15">
              <dgm:if name="Name16" func="var" arg="dir" op="equ" val="norm">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462"/>
                  <dgm:constr type="t" for="ch" forName="parentText2" refType="h" fact="0.2499"/>
                  <dgm:constr type="w" for="ch" forName="parentText2" refType="w" fact="0.538"/>
                  <dgm:constr type="h" for="ch" forName="parentText2" refType="h" fact="0.7501"/>
                </dgm:constrLst>
              </dgm:if>
              <dgm:else name="Name17">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
                  <dgm:constr type="t" for="ch" forName="parentText2" refType="h" fact="0.2499"/>
                  <dgm:constr type="w" for="ch" forName="parentText2" refType="w" fact="0.538"/>
                  <dgm:constr type="h" for="ch" forName="parentText2" refType="h" fact="0.7501"/>
                </dgm:constrLst>
              </dgm:else>
            </dgm:choose>
          </dgm:if>
          <dgm:else name="Name18">
            <dgm:alg type="composite">
              <dgm:param type="ar" val="2.0563"/>
            </dgm:alg>
            <dgm:choose name="Name19">
              <dgm:if name="Name2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462"/>
                  <dgm:constr type="t" for="ch" forName="parentText2" refType="h" fact="0.0998"/>
                  <dgm:constr type="w" for="ch" forName="parentText2" refType="w" fact="0.538"/>
                  <dgm:constr type="h" for="ch" forName="parentText2" refType="h" fact="0.2995"/>
                  <dgm:constr type="l" for="ch" forName="childText1" refType="w" fact="0"/>
                  <dgm:constr type="t" for="ch" forName="childText1" refType="h" fact="0.2317"/>
                  <dgm:constr type="w" for="ch" forName="childText1" refType="w" fact="0.462"/>
                  <dgm:constr type="h" for="ch" forName="childText1" refType="h" fact="0.6685"/>
                  <dgm:constr type="l" for="ch" forName="childText2" refType="w" fact="0.462"/>
                  <dgm:constr type="t" for="ch" forName="childText2" refType="h" fact="0.3315"/>
                  <dgm:constr type="w" for="ch" forName="childText2" refType="w" fact="0.462"/>
                  <dgm:constr type="h" for="ch" forName="childText2" refType="h" fact="0.6685"/>
                </dgm:constrLst>
              </dgm:if>
              <dgm:else name="Name2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
                  <dgm:constr type="t" for="ch" forName="parentText2" refType="h" fact="0.0998"/>
                  <dgm:constr type="w" for="ch" forName="parentText2" refType="w" fact="0.538"/>
                  <dgm:constr type="h" for="ch" forName="parentText2" refType="h" fact="0.2995"/>
                  <dgm:constr type="l" for="ch" forName="childText1" refType="w" fact="0.538"/>
                  <dgm:constr type="t" for="ch" forName="childText1" refType="h" fact="0.2317"/>
                  <dgm:constr type="w" for="ch" forName="childText1" refType="w" fact="0.462"/>
                  <dgm:constr type="h" for="ch" forName="childText1" refType="h" fact="0.6685"/>
                  <dgm:constr type="l" for="ch" forName="childText2" refType="w" fact="0.076"/>
                  <dgm:constr type="t" for="ch" forName="childText2" refType="h" fact="0.3315"/>
                  <dgm:constr type="w" for="ch" forName="childText2" refType="w" fact="0.462"/>
                  <dgm:constr type="h" for="ch" forName="childText2" refType="h" fact="0.6685"/>
                </dgm:constrLst>
              </dgm:else>
            </dgm:choose>
          </dgm:else>
        </dgm:choose>
      </dgm:if>
      <dgm:if name="Name22" axis="ch" ptType="node" func="cnt" op="equ" val="3">
        <dgm:choose name="Name23">
          <dgm:if name="Name24" axis="ch ch" ptType="node node" func="cnt" op="equ" val="0">
            <dgm:alg type="composite">
              <dgm:param type="ar" val="4.1198"/>
            </dgm:alg>
            <dgm:choose name="Name25">
              <dgm:if name="Name2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308"/>
                  <dgm:constr type="t" for="ch" forName="parentText2" refType="h" fact="0.2"/>
                  <dgm:constr type="w" for="ch" forName="parentText2" refType="w" fact="0.692"/>
                  <dgm:constr type="h" for="ch" forName="parentText2" refType="h" fact="0.6"/>
                  <dgm:constr type="l" for="ch" forName="parentText3" refType="w" fact="0.616"/>
                  <dgm:constr type="t" for="ch" forName="parentText3" refType="h" fact="0.4"/>
                  <dgm:constr type="w" for="ch" forName="parentText3" refType="w" fact="0.384"/>
                  <dgm:constr type="h" for="ch" forName="parentText3" refType="h" fact="0.6"/>
                </dgm:constrLst>
              </dgm:if>
              <dgm:else name="Name2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
                  <dgm:constr type="t" for="ch" forName="parentText2" refType="h" fact="0.2"/>
                  <dgm:constr type="w" for="ch" forName="parentText2" refType="w" fact="0.692"/>
                  <dgm:constr type="h" for="ch" forName="parentText2" refType="h" fact="0.6"/>
                  <dgm:constr type="l" for="ch" forName="parentText3" refType="w" fact="0"/>
                  <dgm:constr type="t" for="ch" forName="parentText3" refType="h" fact="0.4"/>
                  <dgm:constr type="w" for="ch" forName="parentText3" refType="w" fact="0.384"/>
                  <dgm:constr type="h" for="ch" forName="parentText3" refType="h" fact="0.6"/>
                </dgm:constrLst>
              </dgm:else>
            </dgm:choose>
          </dgm:if>
          <dgm:else name="Name28">
            <dgm:alg type="composite">
              <dgm:param type="ar" val="2.0702"/>
            </dgm:alg>
            <dgm:choose name="Name29">
              <dgm:if name="Name3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
                  <dgm:constr type="t" for="ch" forName="childText1" refType="h" fact="0.2325"/>
                  <dgm:constr type="w" for="ch" forName="childText1" refType="w" fact="0.308"/>
                  <dgm:constr type="h" for="ch" forName="childText1" refType="h" fact="0.5808"/>
                  <dgm:constr type="l" for="ch" forName="childText2" refType="w" fact="0.308"/>
                  <dgm:constr type="t" for="ch" forName="childText2" refType="h" fact="0.333"/>
                  <dgm:constr type="w" for="ch" forName="childText2" refType="w" fact="0.308"/>
                  <dgm:constr type="h" for="ch" forName="childText2" refType="h" fact="0.5808"/>
                  <dgm:constr type="l" for="ch" forName="childText3" refType="w" fact="0.61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308"/>
                  <dgm:constr type="t" for="ch" forName="parentText2" refType="h" fact="0.1005"/>
                  <dgm:constr type="w" for="ch" forName="parentText2" refType="w" fact="0.692"/>
                  <dgm:constr type="h" for="ch" forName="parentText2" refType="h" fact="0.3015"/>
                  <dgm:constr type="l" for="ch" forName="parentText3" refType="w" fact="0.616"/>
                  <dgm:constr type="t" for="ch" forName="parentText3" refType="h" fact="0.201"/>
                  <dgm:constr type="w" for="ch" forName="parentText3" refType="w" fact="0.384"/>
                  <dgm:constr type="h" for="ch" forName="parentText3" refType="h" fact="0.3015"/>
                </dgm:constrLst>
              </dgm:if>
              <dgm:else name="Name3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692"/>
                  <dgm:constr type="t" for="ch" forName="childText1" refType="h" fact="0.2325"/>
                  <dgm:constr type="w" for="ch" forName="childText1" refType="w" fact="0.308"/>
                  <dgm:constr type="h" for="ch" forName="childText1" refType="h" fact="0.5808"/>
                  <dgm:constr type="l" for="ch" forName="childText2" refType="w" fact="0.384"/>
                  <dgm:constr type="t" for="ch" forName="childText2" refType="h" fact="0.333"/>
                  <dgm:constr type="w" for="ch" forName="childText2" refType="w" fact="0.308"/>
                  <dgm:constr type="h" for="ch" forName="childText2" refType="h" fact="0.5808"/>
                  <dgm:constr type="l" for="ch" forName="childText3" refType="w" fact="0.07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
                  <dgm:constr type="t" for="ch" forName="parentText2" refType="h" fact="0.1005"/>
                  <dgm:constr type="w" for="ch" forName="parentText2" refType="w" fact="0.692"/>
                  <dgm:constr type="h" for="ch" forName="parentText2" refType="h" fact="0.3015"/>
                  <dgm:constr type="l" for="ch" forName="parentText3" refType="w" fact="0"/>
                  <dgm:constr type="t" for="ch" forName="parentText3" refType="h" fact="0.201"/>
                  <dgm:constr type="w" for="ch" forName="parentText3" refType="w" fact="0.384"/>
                  <dgm:constr type="h" for="ch" forName="parentText3" refType="h" fact="0.3015"/>
                </dgm:constrLst>
              </dgm:else>
            </dgm:choose>
          </dgm:else>
        </dgm:choose>
      </dgm:if>
      <dgm:if name="Name32" axis="ch" ptType="node" func="cnt" op="equ" val="4">
        <dgm:choose name="Name33">
          <dgm:if name="Name34" axis="ch ch" ptType="node node" func="cnt" op="equ" val="0">
            <dgm:alg type="composite">
              <dgm:param type="ar" val="3.435"/>
            </dgm:alg>
            <dgm:choose name="Name35">
              <dgm:if name="Name3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2305"/>
                  <dgm:constr type="t" for="ch" forName="parentText2" refType="h" fact="0.1666"/>
                  <dgm:constr type="w" for="ch" forName="parentText2" refType="w" fact="0.7695"/>
                  <dgm:constr type="h" for="ch" forName="parentText2" refType="h" fact="0.5001"/>
                  <dgm:constr type="l" for="ch" forName="parentText3" refType="w" fact="0.461"/>
                  <dgm:constr type="t" for="ch" forName="parentText3" refType="h" fact="0.3333"/>
                  <dgm:constr type="w" for="ch" forName="parentText3" refType="w" fact="0.539"/>
                  <dgm:constr type="h" for="ch" forName="parentText3" refType="h" fact="0.5001"/>
                  <dgm:constr type="l" for="ch" forName="parentText4" refType="w" fact="0.6915"/>
                  <dgm:constr type="t" for="ch" forName="parentText4" refType="h" fact="0.4999"/>
                  <dgm:constr type="w" for="ch" forName="parentText4" refType="w" fact="0.3085"/>
                  <dgm:constr type="h" for="ch" forName="parentText4" refType="h" fact="0.5001"/>
                </dgm:constrLst>
              </dgm:if>
              <dgm:else name="Name3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
                  <dgm:constr type="t" for="ch" forName="parentText2" refType="h" fact="0.1666"/>
                  <dgm:constr type="w" for="ch" forName="parentText2" refType="w" fact="0.7695"/>
                  <dgm:constr type="h" for="ch" forName="parentText2" refType="h" fact="0.5001"/>
                  <dgm:constr type="l" for="ch" forName="parentText3" refType="w" fact="0"/>
                  <dgm:constr type="t" for="ch" forName="parentText3" refType="h" fact="0.3333"/>
                  <dgm:constr type="w" for="ch" forName="parentText3" refType="w" fact="0.539"/>
                  <dgm:constr type="h" for="ch" forName="parentText3" refType="h" fact="0.5001"/>
                  <dgm:constr type="l" for="ch" forName="parentText4" refType="w" fact="0"/>
                  <dgm:constr type="t" for="ch" forName="parentText4" refType="h" fact="0.4999"/>
                  <dgm:constr type="w" for="ch" forName="parentText4" refType="w" fact="0.3085"/>
                  <dgm:constr type="h" for="ch" forName="parentText4" refType="h" fact="0.5001"/>
                </dgm:constrLst>
              </dgm:else>
            </dgm:choose>
          </dgm:if>
          <dgm:else name="Name38">
            <dgm:alg type="composite">
              <dgm:param type="ar" val="1.9377"/>
            </dgm:alg>
            <dgm:choose name="Name39">
              <dgm:if name="Name4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
                  <dgm:constr type="t" for="ch" forName="childText1" refType="h" fact="0.218"/>
                  <dgm:constr type="w" for="ch" forName="childText1" refType="w" fact="0.2305"/>
                  <dgm:constr type="h" for="ch" forName="childText1" refType="h" fact="0.5218"/>
                  <dgm:constr type="l" for="ch" forName="childText2" refType="w" fact="0.2305"/>
                  <dgm:constr type="t" for="ch" forName="childText2" refType="h" fact="0.312"/>
                  <dgm:constr type="w" for="ch" forName="childText2" refType="w" fact="0.2305"/>
                  <dgm:constr type="h" for="ch" forName="childText2" refType="h" fact="0.5085"/>
                  <dgm:constr type="l" for="ch" forName="childText3" refType="w" fact="0.461"/>
                  <dgm:constr type="t" for="ch" forName="childText3" refType="h" fact="0.406"/>
                  <dgm:constr type="w" for="ch" forName="childText3" refType="w" fact="0.2305"/>
                  <dgm:constr type="h" for="ch" forName="childText3" refType="h" fact="0.5119"/>
                  <dgm:constr type="l" for="ch" forName="childText4" refType="w" fact="0.6915"/>
                  <dgm:constr type="t" for="ch" forName="childText4" refType="h" fact="0.5"/>
                  <dgm:constr type="w" for="ch" forName="childText4" refType="w" fact="0.232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2305"/>
                  <dgm:constr type="t" for="ch" forName="parentText2" refType="h" fact="0.094"/>
                  <dgm:constr type="w" for="ch" forName="parentText2" refType="w" fact="0.7695"/>
                  <dgm:constr type="h" for="ch" forName="parentText2" refType="h" fact="0.2821"/>
                  <dgm:constr type="l" for="ch" forName="parentText3" refType="w" fact="0.461"/>
                  <dgm:constr type="t" for="ch" forName="parentText3" refType="h" fact="0.188"/>
                  <dgm:constr type="w" for="ch" forName="parentText3" refType="w" fact="0.539"/>
                  <dgm:constr type="h" for="ch" forName="parentText3" refType="h" fact="0.2821"/>
                  <dgm:constr type="l" for="ch" forName="parentText4" refType="w" fact="0.6915"/>
                  <dgm:constr type="t" for="ch" forName="parentText4" refType="h" fact="0.282"/>
                  <dgm:constr type="w" for="ch" forName="parentText4" refType="w" fact="0.3085"/>
                  <dgm:constr type="h" for="ch" forName="parentText4" refType="h" fact="0.2821"/>
                </dgm:constrLst>
              </dgm:if>
              <dgm:else name="Name4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7695"/>
                  <dgm:constr type="t" for="ch" forName="childText1" refType="h" fact="0.218"/>
                  <dgm:constr type="w" for="ch" forName="childText1" refType="w" fact="0.2305"/>
                  <dgm:constr type="h" for="ch" forName="childText1" refType="h" fact="0.5218"/>
                  <dgm:constr type="l" for="ch" forName="childText2" refType="w" fact="0.539"/>
                  <dgm:constr type="t" for="ch" forName="childText2" refType="h" fact="0.312"/>
                  <dgm:constr type="w" for="ch" forName="childText2" refType="w" fact="0.2305"/>
                  <dgm:constr type="h" for="ch" forName="childText2" refType="h" fact="0.5085"/>
                  <dgm:constr type="l" for="ch" forName="childText3" refType="w" fact="0.3085"/>
                  <dgm:constr type="t" for="ch" forName="childText3" refType="h" fact="0.406"/>
                  <dgm:constr type="w" for="ch" forName="childText3" refType="w" fact="0.2305"/>
                  <dgm:constr type="h" for="ch" forName="childText3" refType="h" fact="0.5119"/>
                  <dgm:constr type="l" for="ch" forName="childText4" refType="w" fact="0.076"/>
                  <dgm:constr type="t" for="ch" forName="childText4" refType="h" fact="0.5"/>
                  <dgm:constr type="w" for="ch" forName="childText4" refType="w" fact="0.234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
                  <dgm:constr type="t" for="ch" forName="parentText2" refType="h" fact="0.094"/>
                  <dgm:constr type="w" for="ch" forName="parentText2" refType="w" fact="0.7695"/>
                  <dgm:constr type="h" for="ch" forName="parentText2" refType="h" fact="0.2821"/>
                  <dgm:constr type="l" for="ch" forName="parentText3" refType="w" fact="0"/>
                  <dgm:constr type="t" for="ch" forName="parentText3" refType="h" fact="0.188"/>
                  <dgm:constr type="w" for="ch" forName="parentText3" refType="w" fact="0.539"/>
                  <dgm:constr type="h" for="ch" forName="parentText3" refType="h" fact="0.2821"/>
                  <dgm:constr type="l" for="ch" forName="parentText4" refType="w" fact="0"/>
                  <dgm:constr type="t" for="ch" forName="parentText4" refType="h" fact="0.282"/>
                  <dgm:constr type="w" for="ch" forName="parentText4" refType="w" fact="0.3085"/>
                  <dgm:constr type="h" for="ch" forName="parentText4" refType="h" fact="0.2821"/>
                </dgm:constrLst>
              </dgm:else>
            </dgm:choose>
          </dgm:else>
        </dgm:choose>
      </dgm:if>
      <dgm:else name="Name42">
        <dgm:choose name="Name43">
          <dgm:if name="Name44" axis="ch ch" ptType="node node" func="cnt" op="equ" val="0">
            <dgm:alg type="composite">
              <dgm:param type="ar" val="2.9463"/>
            </dgm:alg>
            <dgm:choose name="Name45">
              <dgm:if name="Name4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1848"/>
                  <dgm:constr type="t" for="ch" forName="parentText2" refType="h" fact="0.1429"/>
                  <dgm:constr type="w" for="ch" forName="parentText2" refType="w" fact="0.8152"/>
                  <dgm:constr type="h" for="ch" forName="parentText2" refType="h" fact="0.4285"/>
                  <dgm:constr type="l" for="ch" forName="parentText3" refType="w" fact="0.3696"/>
                  <dgm:constr type="t" for="ch" forName="parentText3" refType="h" fact="0.2858"/>
                  <dgm:constr type="w" for="ch" forName="parentText3" refType="w" fact="0.6304"/>
                  <dgm:constr type="h" for="ch" forName="parentText3" refType="h" fact="0.4285"/>
                  <dgm:constr type="l" for="ch" forName="parentText4" refType="w" fact="0.5545"/>
                  <dgm:constr type="t" for="ch" forName="parentText4" refType="h" fact="0.4286"/>
                  <dgm:constr type="w" for="ch" forName="parentText4" refType="w" fact="0.4455"/>
                  <dgm:constr type="h" for="ch" forName="parentText4" refType="h" fact="0.4285"/>
                  <dgm:constr type="l" for="ch" forName="parentText5" refType="w" fact="0.7393"/>
                  <dgm:constr type="t" for="ch" forName="parentText5" refType="h" fact="0.5715"/>
                  <dgm:constr type="w" for="ch" forName="parentText5" refType="w" fact="0.2607"/>
                  <dgm:constr type="h" for="ch" forName="parentText5" refType="h" fact="0.4285"/>
                </dgm:constrLst>
              </dgm:if>
              <dgm:else name="Name4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
                  <dgm:constr type="t" for="ch" forName="parentText2" refType="h" fact="0.1429"/>
                  <dgm:constr type="w" for="ch" forName="parentText2" refType="w" fact="0.8152"/>
                  <dgm:constr type="h" for="ch" forName="parentText2" refType="h" fact="0.4285"/>
                  <dgm:constr type="l" for="ch" forName="parentText3" refType="w" fact="0"/>
                  <dgm:constr type="t" for="ch" forName="parentText3" refType="h" fact="0.2858"/>
                  <dgm:constr type="w" for="ch" forName="parentText3" refType="w" fact="0.6304"/>
                  <dgm:constr type="h" for="ch" forName="parentText3" refType="h" fact="0.4285"/>
                  <dgm:constr type="l" for="ch" forName="parentText4" refType="w" fact="0"/>
                  <dgm:constr type="t" for="ch" forName="parentText4" refType="h" fact="0.4286"/>
                  <dgm:constr type="w" for="ch" forName="parentText4" refType="w" fact="0.4455"/>
                  <dgm:constr type="h" for="ch" forName="parentText4" refType="h" fact="0.4285"/>
                  <dgm:constr type="l" for="ch" forName="parentText5" refType="w" fact="0"/>
                  <dgm:constr type="t" for="ch" forName="parentText5" refType="h" fact="0.5715"/>
                  <dgm:constr type="w" for="ch" forName="parentText5" refType="w" fact="0.2607"/>
                  <dgm:constr type="h" for="ch" forName="parentText5" refType="h" fact="0.4285"/>
                </dgm:constrLst>
              </dgm:else>
            </dgm:choose>
          </dgm:if>
          <dgm:else name="Name48">
            <dgm:alg type="composite">
              <dgm:param type="ar" val="1.7837"/>
            </dgm:alg>
            <dgm:choose name="Name49">
              <dgm:if name="Name5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
                  <dgm:constr type="t" for="ch" forName="childText1" refType="h" fact="0.1997"/>
                  <dgm:constr type="w" for="ch" forName="childText1" refType="w" fact="0.18482"/>
                  <dgm:constr type="h" for="ch" forName="childText1" refType="h" fact="0.4763"/>
                  <dgm:constr type="l" for="ch" forName="childText2" refType="w" fact="0.1848"/>
                  <dgm:constr type="t" for="ch" forName="childText2" refType="h" fact="0.2862"/>
                  <dgm:constr type="w" for="ch" forName="childText2" refType="w" fact="0.18482"/>
                  <dgm:constr type="h" for="ch" forName="childText2" refType="h" fact="0.4763"/>
                  <dgm:constr type="l" for="ch" forName="childText3" refType="w" fact="0.3696"/>
                  <dgm:constr type="t" for="ch" forName="childText3" refType="h" fact="0.3727"/>
                  <dgm:constr type="w" for="ch" forName="childText3" refType="w" fact="0.18482"/>
                  <dgm:constr type="h" for="ch" forName="childText3" refType="h" fact="0.4763"/>
                  <dgm:constr type="l" for="ch" forName="childText4" refType="w" fact="0.5545"/>
                  <dgm:constr type="t" for="ch" forName="childText4" refType="h" fact="0.4592"/>
                  <dgm:constr type="w" for="ch" forName="childText4" refType="w" fact="0.18482"/>
                  <dgm:constr type="h" for="ch" forName="childText4" refType="h" fact="0.4763"/>
                  <dgm:constr type="l" for="ch" forName="childText5" refType="w" fact="0.7393"/>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1848"/>
                  <dgm:constr type="t" for="ch" forName="parentText2" refType="h" fact="0.0865"/>
                  <dgm:constr type="w" for="ch" forName="parentText2" refType="w" fact="0.8152"/>
                  <dgm:constr type="h" for="ch" forName="parentText2" refType="h" fact="0.2594"/>
                  <dgm:constr type="l" for="ch" forName="parentText3" refType="w" fact="0.3696"/>
                  <dgm:constr type="t" for="ch" forName="parentText3" refType="h" fact="0.173"/>
                  <dgm:constr type="w" for="ch" forName="parentText3" refType="w" fact="0.6304"/>
                  <dgm:constr type="h" for="ch" forName="parentText3" refType="h" fact="0.2594"/>
                  <dgm:constr type="l" for="ch" forName="parentText4" refType="w" fact="0.5545"/>
                  <dgm:constr type="t" for="ch" forName="parentText4" refType="h" fact="0.2595"/>
                  <dgm:constr type="w" for="ch" forName="parentText4" refType="w" fact="0.4455"/>
                  <dgm:constr type="h" for="ch" forName="parentText4" refType="h" fact="0.2594"/>
                  <dgm:constr type="l" for="ch" forName="parentText5" refType="w" fact="0.7393"/>
                  <dgm:constr type="t" for="ch" forName="parentText5" refType="h" fact="0.346"/>
                  <dgm:constr type="w" for="ch" forName="parentText5" refType="w" fact="0.2607"/>
                  <dgm:constr type="h" for="ch" forName="parentText5" refType="h" fact="0.2594"/>
                </dgm:constrLst>
              </dgm:if>
              <dgm:else name="Name5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81518"/>
                  <dgm:constr type="t" for="ch" forName="childText1" refType="h" fact="0.1997"/>
                  <dgm:constr type="w" for="ch" forName="childText1" refType="w" fact="0.18482"/>
                  <dgm:constr type="h" for="ch" forName="childText1" refType="h" fact="0.4763"/>
                  <dgm:constr type="l" for="ch" forName="childText2" refType="w" fact="0.63036"/>
                  <dgm:constr type="t" for="ch" forName="childText2" refType="h" fact="0.2862"/>
                  <dgm:constr type="w" for="ch" forName="childText2" refType="w" fact="0.18482"/>
                  <dgm:constr type="h" for="ch" forName="childText2" refType="h" fact="0.4763"/>
                  <dgm:constr type="l" for="ch" forName="childText3" refType="w" fact="0.44554"/>
                  <dgm:constr type="t" for="ch" forName="childText3" refType="h" fact="0.3727"/>
                  <dgm:constr type="w" for="ch" forName="childText3" refType="w" fact="0.18482"/>
                  <dgm:constr type="h" for="ch" forName="childText3" refType="h" fact="0.4763"/>
                  <dgm:constr type="l" for="ch" forName="childText4" refType="w" fact="0.26072"/>
                  <dgm:constr type="t" for="ch" forName="childText4" refType="h" fact="0.4592"/>
                  <dgm:constr type="w" for="ch" forName="childText4" refType="w" fact="0.18482"/>
                  <dgm:constr type="h" for="ch" forName="childText4" refType="h" fact="0.4763"/>
                  <dgm:constr type="l" for="ch" forName="childText5" refType="w" fact="0.0759"/>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
                  <dgm:constr type="t" for="ch" forName="parentText2" refType="h" fact="0.0865"/>
                  <dgm:constr type="w" for="ch" forName="parentText2" refType="w" fact="0.8152"/>
                  <dgm:constr type="h" for="ch" forName="parentText2" refType="h" fact="0.2594"/>
                  <dgm:constr type="l" for="ch" forName="parentText3" refType="w" fact="0"/>
                  <dgm:constr type="t" for="ch" forName="parentText3" refType="h" fact="0.173"/>
                  <dgm:constr type="w" for="ch" forName="parentText3" refType="w" fact="0.6304"/>
                  <dgm:constr type="h" for="ch" forName="parentText3" refType="h" fact="0.2594"/>
                  <dgm:constr type="l" for="ch" forName="parentText4" refType="w" fact="0"/>
                  <dgm:constr type="t" for="ch" forName="parentText4" refType="h" fact="0.2595"/>
                  <dgm:constr type="w" for="ch" forName="parentText4" refType="w" fact="0.4455"/>
                  <dgm:constr type="h" for="ch" forName="parentText4" refType="h" fact="0.2594"/>
                  <dgm:constr type="l" for="ch" forName="parentText5" refType="w" fact="0"/>
                  <dgm:constr type="t" for="ch" forName="parentText5" refType="h" fact="0.346"/>
                  <dgm:constr type="w" for="ch" forName="parentText5" refType="w" fact="0.2607"/>
                  <dgm:constr type="h" for="ch" forName="parentText5" refType="h" fact="0.2594"/>
                </dgm:constrLst>
              </dgm:else>
            </dgm:choose>
          </dgm:else>
        </dgm:choose>
      </dgm:else>
    </dgm:choose>
    <dgm:forEach name="Name52" axis="ch" ptType="node" cnt="1">
      <dgm:layoutNode name="parentText1" styleLbl="node1">
        <dgm:varLst>
          <dgm:chMax/>
          <dgm:chPref val="3"/>
          <dgm:bulletEnabled val="1"/>
        </dgm:varLst>
        <dgm:choose name="Name53">
          <dgm:if name="Name54"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55">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56">
        <dgm:if name="Name57" axis="ch" ptType="node" func="cnt" op="gte" val="1">
          <dgm:layoutNode name="childText1"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dgm:forEach>
    <dgm:forEach name="Name59" axis="ch" ptType="node" st="2" cnt="1">
      <dgm:layoutNode name="parentText2" styleLbl="node1">
        <dgm:varLst>
          <dgm:chMax/>
          <dgm:chPref val="3"/>
          <dgm:bulletEnabled val="1"/>
        </dgm:varLst>
        <dgm:choose name="Name60">
          <dgm:if name="Name61"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2">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63">
        <dgm:if name="Name64" axis="ch" ptType="node" func="cnt" op="gte" val="1">
          <dgm:layoutNode name="childText2"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5"/>
      </dgm:choose>
    </dgm:forEach>
    <dgm:forEach name="Name66" axis="ch" ptType="node" st="3" cnt="1">
      <dgm:layoutNode name="parentText3" styleLbl="node1">
        <dgm:varLst>
          <dgm:chMax/>
          <dgm:chPref val="3"/>
          <dgm:bulletEnabled val="1"/>
        </dgm:varLst>
        <dgm:choose name="Name67">
          <dgm:if name="Name68"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9">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0">
        <dgm:if name="Name71" axis="ch" ptType="node" func="cnt" op="gte" val="1">
          <dgm:layoutNode name="childText3"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forEach>
    <dgm:forEach name="Name73" axis="ch" ptType="node" st="4" cnt="1">
      <dgm:layoutNode name="parentText4" styleLbl="node1">
        <dgm:varLst>
          <dgm:chMax/>
          <dgm:chPref val="3"/>
          <dgm:bulletEnabled val="1"/>
        </dgm:varLst>
        <dgm:choose name="Name74">
          <dgm:if name="Name75"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76">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7">
        <dgm:if name="Name78" axis="ch" ptType="node" func="cnt" op="gte" val="1">
          <dgm:layoutNode name="childText4"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dgm:forEach>
    <dgm:forEach name="Name80" axis="ch" ptType="node" st="5" cnt="1">
      <dgm:layoutNode name="parentText5" styleLbl="node1">
        <dgm:varLst>
          <dgm:chMax/>
          <dgm:chPref val="3"/>
          <dgm:bulletEnabled val="1"/>
        </dgm:varLst>
        <dgm:choose name="Name81">
          <dgm:if name="Name82"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83">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84">
        <dgm:if name="Name85" axis="ch" ptType="node" func="cnt" op="gte" val="1">
          <dgm:layoutNode name="childText5"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6"/>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equation2">
  <dgm:title val=""/>
  <dgm:desc val=""/>
  <dgm:catLst>
    <dgm:cat type="relationship" pri="18000"/>
    <dgm:cat type="process" pri="2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linDir" val="fromL"/>
          <dgm:param type="fallback" val="2D"/>
        </dgm:alg>
      </dgm:if>
      <dgm:else name="Name3">
        <dgm:alg type="lin">
          <dgm:param type="linDir" val="fromR"/>
          <dgm:param type="fallback" val="2D"/>
        </dgm:alg>
      </dgm:else>
    </dgm:choose>
    <dgm:shape xmlns:r="http://schemas.openxmlformats.org/officeDocument/2006/relationships" r:blip="">
      <dgm:adjLst/>
    </dgm:shape>
    <dgm:presOf/>
    <dgm:choose name="Name4">
      <dgm:if name="Name5" axis="ch" ptType="node" func="cnt" op="gte" val="3">
        <dgm:constrLst>
          <dgm:constr type="h" for="des" forName="node" refType="w" fact="0.5"/>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ch" forName="lastNode" op="equ" val="65"/>
          <dgm:constr type="primFontSz" for="des" forName="node" op="equ" val="65"/>
          <dgm:constr type="primFontSz" for="des" forName="sibTrans" val="55"/>
          <dgm:constr type="primFontSz" for="des" forName="sibTrans" refType="primFontSz" refFor="des" refForName="node" op="lte" fact="0.8"/>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if>
      <dgm:else name="Name6">
        <dgm:constrLst>
          <dgm:constr type="h" for="des" forName="node" refType="w"/>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des" forName="node" val="65"/>
          <dgm:constr type="primFontSz" for="ch" forName="lastNode" refType="primFontSz" refFor="des" refForName="node" op="equ"/>
          <dgm:constr type="primFontSz" for="des" forName="sibTrans" val="55"/>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else>
    </dgm:choose>
    <dgm:ruleLst/>
    <dgm:choose name="Name7">
      <dgm:if name="Name8" axis="ch" ptType="node" func="cnt" op="gte" val="1">
        <dgm:layoutNode name="vNodes">
          <dgm:alg type="lin">
            <dgm:param type="linDir" val="fromT"/>
            <dgm:param type="fallback" val="2D"/>
          </dgm:alg>
          <dgm:shape xmlns:r="http://schemas.openxmlformats.org/officeDocument/2006/relationships" r:blip="">
            <dgm:adjLst/>
          </dgm:shape>
          <dgm:presOf/>
          <dgm:constrLst/>
          <dgm:ruleLst/>
          <dgm:forEach name="Name9" axis="ch" ptType="node">
            <dgm:choose name="Name10">
              <dgm:if name="Name11" axis="self" func="revPos" op="neq" val="1">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choose name="Name12">
                  <dgm:if name="Name13" axis="self" ptType="node" func="revPos" op="gt" val="2">
                    <dgm:forEach name="sibTransForEach" axis="followSib" ptType="sibTrans" cnt="1">
                      <dgm:layoutNode name="spacerT">
                        <dgm:alg type="sp"/>
                        <dgm:shape xmlns:r="http://schemas.openxmlformats.org/officeDocument/2006/relationships" r:blip="">
                          <dgm:adjLst/>
                        </dgm:shape>
                        <dgm:presOf axis="self"/>
                        <dgm:constrLst/>
                        <dgm:ruleLst/>
                      </dgm:layoutNode>
                      <dgm:layoutNode name="sibTrans">
                        <dgm:alg type="tx"/>
                        <dgm:shape xmlns:r="http://schemas.openxmlformats.org/officeDocument/2006/relationships" type="mathPlus" r:blip="">
                          <dgm:adjLst/>
                        </dgm:shape>
                        <dgm:presOf axis="self"/>
                        <dgm:constrLst>
                          <dgm:constr type="h" refType="w"/>
                          <dgm:constr type="lMarg"/>
                          <dgm:constr type="rMarg"/>
                          <dgm:constr type="tMarg"/>
                          <dgm:constr type="bMarg"/>
                        </dgm:constrLst>
                        <dgm:ruleLst>
                          <dgm:rule type="primFontSz" val="5" fact="NaN" max="NaN"/>
                        </dgm:ruleLst>
                      </dgm:layoutNode>
                      <dgm:layoutNode name="spacerB">
                        <dgm:alg type="sp"/>
                        <dgm:shape xmlns:r="http://schemas.openxmlformats.org/officeDocument/2006/relationships" r:blip="">
                          <dgm:adjLst/>
                        </dgm:shape>
                        <dgm:presOf axis="self"/>
                        <dgm:constrLst/>
                        <dgm:ruleLst/>
                      </dgm:layoutNode>
                    </dgm:forEach>
                  </dgm:if>
                  <dgm:else name="Name14"/>
                </dgm:choose>
              </dgm:if>
              <dgm:else name="Name15"/>
            </dgm:choose>
          </dgm:forEach>
        </dgm:layoutNode>
        <dgm:choose name="Name16">
          <dgm:if name="Name17" axis="ch" ptType="node" func="cnt" op="gt" val="1">
            <dgm:layoutNode name="sibTransLast">
              <dgm:alg type="conn">
                <dgm:param type="begPts" val="auto"/>
                <dgm:param type="endPts" val="auto"/>
                <dgm:param type="srcNode" val="vNodes"/>
                <dgm:param type="dstNode" val="lastNode"/>
              </dgm:alg>
              <dgm:shape xmlns:r="http://schemas.openxmlformats.org/officeDocument/2006/relationships" type="conn" r:blip="">
                <dgm:adjLst/>
              </dgm:shape>
              <dgm:presOf axis="ch" ptType="sibTrans" st="-1" cnt="1"/>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ch desOrSelf" ptType="sibTrans sibTrans" st="-1 1" cnt="1 0"/>
                <dgm:constrLst>
                  <dgm:constr type="lMarg"/>
                  <dgm:constr type="rMarg"/>
                  <dgm:constr type="tMarg"/>
                  <dgm:constr type="bMarg"/>
                </dgm:constrLst>
                <dgm:ruleLst>
                  <dgm:rule type="primFontSz" val="5" fact="NaN" max="NaN"/>
                </dgm:ruleLst>
              </dgm:layoutNode>
            </dgm:layoutNode>
          </dgm:if>
          <dgm:else name="Name18"/>
        </dgm:choose>
        <dgm:layoutNode name="lastNode">
          <dgm:varLst>
            <dgm:bulletEnabled val="1"/>
          </dgm:varLst>
          <dgm:alg type="tx">
            <dgm:param type="txAnchorVertCh" val="mid"/>
          </dgm:alg>
          <dgm:shape xmlns:r="http://schemas.openxmlformats.org/officeDocument/2006/relationships" type="ellipse" r:blip="">
            <dgm:adjLst/>
          </dgm:shape>
          <dgm:presOf axis="ch desOrSelf" ptType="node node" st="-1 1" cnt="1 0"/>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19"/>
    </dgm:choose>
  </dgm:layoutNode>
</dgm:layoutDef>
</file>

<file path=ppt/diagrams/layout5.xml><?xml version="1.0" encoding="utf-8"?>
<dgm:layoutDef xmlns:dgm="http://schemas.openxmlformats.org/drawingml/2006/diagram" xmlns:a="http://schemas.openxmlformats.org/drawingml/2006/main" uniqueId="urn:microsoft.com/office/officeart/2008/layout/HalfCircleOrganizationChart">
  <dgm:title val=""/>
  <dgm:desc val=""/>
  <dgm:catLst>
    <dgm:cat type="hierarchy" pri="1500"/>
  </dgm:catLst>
  <dgm:sampData>
    <dgm:dataModel>
      <dgm:ptLst>
        <dgm:pt modelId="0" type="doc"/>
        <dgm:pt modelId="1">
          <dgm:prSet phldr="1"/>
        </dgm:pt>
        <dgm:pt modelId="11" type="asst">
          <dgm:prSet phldr="1"/>
        </dgm:pt>
        <dgm:pt modelId="12">
          <dgm:prSet phldr="1"/>
        </dgm:pt>
        <dgm:pt modelId="13">
          <dgm:prSet phldr="1"/>
        </dgm:pt>
        <dgm:pt modelId="14">
          <dgm:prSet phldr="1"/>
        </dgm:pt>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type="asst">
          <dgm:prSet phldr="1"/>
        </dgm:pt>
        <dgm:pt modelId="12">
          <dgm:prSet phldr="1"/>
        </dgm:pt>
        <dgm:pt modelId="13">
          <dgm:prSet phldr="1"/>
        </dgm:pt>
        <dgm:pt modelId="14">
          <dgm:prSet phldr="1"/>
        </dgm:pt>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Name0">
    <dgm:varLst>
      <dgm:orgChart val="1"/>
      <dgm:chPref val="1"/>
      <dgm:dir/>
      <dgm:animOne val="branch"/>
      <dgm:animLvl val="lvl"/>
      <dgm:resizeHandles/>
    </dgm:varLst>
    <dgm:choose name="Name1">
      <dgm:if name="Name2" func="var" arg="dir" op="equ" val="norm">
        <dgm:alg type="hierChild">
          <dgm:param type="linDir" val="fromL"/>
        </dgm:alg>
      </dgm:if>
      <dgm:else name="Name3">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2" refType="w" fact="10"/>
      <dgm:constr type="h" for="des" forName="rootComposite2"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forEach name="Name4" axis="ch">
      <dgm:forEach name="Name5" axis="self" ptType="node">
        <dgm:layoutNode name="hierRoot1">
          <dgm:varLst>
            <dgm:hierBranch val="init"/>
          </dgm:varLst>
          <dgm:choose name="Name6">
            <dgm:if name="Name7" func="var" arg="hierBranch" op="equ" val="l">
              <dgm:alg type="hierRoot">
                <dgm:param type="hierAlign" val="tR"/>
              </dgm:alg>
              <dgm:constrLst>
                <dgm:constr type="alignOff" val="0.65"/>
              </dgm:constrLst>
            </dgm:if>
            <dgm:if name="Name8" func="var" arg="hierBranch" op="equ" val="r">
              <dgm:alg type="hierRoot">
                <dgm:param type="hierAlign" val="tL"/>
              </dgm:alg>
              <dgm:constrLst>
                <dgm:constr type="alignOff" val="0.65"/>
              </dgm:constrLst>
            </dgm:if>
            <dgm:if name="Name9" func="var" arg="hierBranch" op="equ" val="hang">
              <dgm:alg type="hierRoot"/>
              <dgm:constrLst>
                <dgm:constr type="alignOff" val="0.65"/>
              </dgm:constrLst>
            </dgm:if>
            <dgm:else name="Name10">
              <dgm:alg type="hierRoot"/>
              <dgm:constrLst>
                <dgm:constr type="alignOff"/>
                <dgm:constr type="bendDist" for="des" ptType="parTrans" refType="sp" fact="0.5"/>
              </dgm:constrLst>
            </dgm:else>
          </dgm:choose>
          <dgm:shape xmlns:r="http://schemas.openxmlformats.org/officeDocument/2006/relationships" r:blip="">
            <dgm:adjLst/>
          </dgm:shape>
          <dgm:presOf/>
          <dgm:layoutNode name="rootComposite1">
            <dgm:alg type="composite"/>
            <dgm:shape xmlns:r="http://schemas.openxmlformats.org/officeDocument/2006/relationships" r:blip="">
              <dgm:adjLst/>
            </dgm:shape>
            <dgm:presOf axis="self" ptType="node" cnt="1"/>
            <dgm:choose name="Name11">
              <dgm:if name="Name12" func="var" arg="hierBranch" op="equ" val="init">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if name="Name13" func="var" arg="hierBranch" op="equ" val="l">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if name="Name14" func="var" arg="hierBranch" op="equ" val="r">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else name="Name15">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else>
            </dgm:choose>
            <dgm:layoutNode name="rootText1"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1" styleLbl="parChTrans1D1" moveWith="rootText1">
              <dgm:alg type="sp"/>
              <dgm:shape xmlns:r="http://schemas.openxmlformats.org/officeDocument/2006/relationships" type="arc" r:blip="" zOrderOff="-2">
                <dgm:adjLst>
                  <dgm:adj idx="1" val="-140"/>
                  <dgm:adj idx="2" val="-40"/>
                </dgm:adjLst>
              </dgm:shape>
              <dgm:presOf/>
            </dgm:layoutNode>
            <dgm:layoutNode name="bottomArc1" styleLbl="parChTrans1D1" moveWith="rootText1">
              <dgm:alg type="sp"/>
              <dgm:shape xmlns:r="http://schemas.openxmlformats.org/officeDocument/2006/relationships" type="arc" r:blip="" zOrderOff="-2">
                <dgm:adjLst>
                  <dgm:adj idx="1" val="40"/>
                  <dgm:adj idx="2" val="140"/>
                </dgm:adjLst>
              </dgm:shape>
              <dgm:presOf/>
            </dgm:layoutNode>
            <dgm:layoutNode name="topConnNode1" moveWith="rootText1">
              <dgm:alg type="sp"/>
              <dgm:shape xmlns:r="http://schemas.openxmlformats.org/officeDocument/2006/relationships" type="rect" r:blip="" hideGeom="1">
                <dgm:adjLst/>
              </dgm:shape>
              <dgm:presOf axis="self" ptType="node" cnt="1"/>
            </dgm:layoutNode>
          </dgm:layoutNode>
          <dgm:layoutNode name="hierChild2">
            <dgm:choose name="Name16">
              <dgm:if name="Name17" func="var" arg="hierBranch" op="equ" val="l">
                <dgm:alg type="hierChild">
                  <dgm:param type="chAlign" val="r"/>
                  <dgm:param type="linDir" val="fromT"/>
                </dgm:alg>
              </dgm:if>
              <dgm:if name="Name18" func="var" arg="hierBranch" op="equ" val="r">
                <dgm:alg type="hierChild">
                  <dgm:param type="chAlign" val="l"/>
                  <dgm:param type="linDir" val="fromT"/>
                </dgm:alg>
              </dgm:if>
              <dgm:if name="Name19" func="var" arg="hierBranch" op="equ" val="hang">
                <dgm:choose name="Name20">
                  <dgm:if name="Name21" func="var" arg="dir" op="equ" val="norm">
                    <dgm:alg type="hierChild">
                      <dgm:param type="chAlign" val="l"/>
                      <dgm:param type="linDir" val="fromL"/>
                      <dgm:param type="secChAlign" val="t"/>
                      <dgm:param type="secLinDir" val="fromT"/>
                    </dgm:alg>
                  </dgm:if>
                  <dgm:else name="Name22">
                    <dgm:alg type="hierChild">
                      <dgm:param type="chAlign" val="l"/>
                      <dgm:param type="linDir" val="fromR"/>
                      <dgm:param type="secChAlign" val="t"/>
                      <dgm:param type="secLinDir" val="fromT"/>
                    </dgm:alg>
                  </dgm:else>
                </dgm:choose>
              </dgm:if>
              <dgm:else name="Name23">
                <dgm:choose name="Name24">
                  <dgm:if name="Name25" func="var" arg="dir" op="equ" val="norm">
                    <dgm:alg type="hierChild"/>
                  </dgm:if>
                  <dgm:else name="Name26">
                    <dgm:alg type="hierChild">
                      <dgm:param type="linDir" val="fromR"/>
                    </dgm:alg>
                  </dgm:else>
                </dgm:choose>
              </dgm:else>
            </dgm:choose>
            <dgm:shape xmlns:r="http://schemas.openxmlformats.org/officeDocument/2006/relationships" r:blip="">
              <dgm:adjLst/>
            </dgm:shape>
            <dgm:presOf/>
            <dgm:forEach name="rep2a" axis="ch" ptType="nonAsst">
              <dgm:forEach name="Name27" axis="precedSib" ptType="parTrans" st="-1" cnt="1">
                <dgm:layoutNode name="Name28">
                  <dgm:choose name="Name29">
                    <dgm:if name="Name30" func="var" arg="hierBranch" op="equ" val="std">
                      <dgm:choose name="Name31">
                        <dgm:if name="Name32"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33"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34">
                          <dgm:alg type="conn">
                            <dgm:param type="connRout" val="bend"/>
                            <dgm:param type="dim" val="1D"/>
                            <dgm:param type="endSty" val="noArr"/>
                            <dgm:param type="begPts" val="bCtr"/>
                            <dgm:param type="endPts" val="tCtr"/>
                            <dgm:param type="bendPt" val="end"/>
                            <dgm:param type="srcNode" val="bottomArc2"/>
                            <dgm:param type="dstNode" val="topArc2"/>
                          </dgm:alg>
                        </dgm:else>
                      </dgm:choose>
                    </dgm:if>
                    <dgm:if name="Name35" func="var" arg="hierBranch" op="equ" val="init">
                      <dgm:choose name="Name36">
                        <dgm:if name="Name37" axis="self" func="depth" op="lte" val="2">
                          <dgm:choose name="Name38">
                            <dgm:if name="Name39"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40"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41">
                              <dgm:alg type="conn">
                                <dgm:param type="connRout" val="bend"/>
                                <dgm:param type="dim" val="1D"/>
                                <dgm:param type="endSty" val="noArr"/>
                                <dgm:param type="begPts" val="bCtr"/>
                                <dgm:param type="endPts" val="tCtr"/>
                                <dgm:param type="bendPt" val="end"/>
                                <dgm:param type="srcNode" val="bottomArc2"/>
                                <dgm:param type="dstNode" val="topArc2"/>
                              </dgm:alg>
                            </dgm:else>
                          </dgm:choose>
                        </dgm:if>
                        <dgm:else name="Name42">
                          <dgm:choose name="Name43">
                            <dgm:if name="Name44" axis="par des" func="maxDepth" op="lte" val="1">
                              <dgm:choose name="Name45">
                                <dgm:if name="Name46" axis="self" func="depth" op="lte" val="2">
                                  <dgm:alg type="conn">
                                    <dgm:param type="connRout" val="bend"/>
                                    <dgm:param type="dim" val="1D"/>
                                    <dgm:param type="endSty" val="noArr"/>
                                    <dgm:param type="begPts" val="bCtr"/>
                                    <dgm:param type="endPts" val="bL bR"/>
                                    <dgm:param type="srcNode" val="bottomArc1"/>
                                    <dgm:param type="dstNode" val="topConnNode2"/>
                                  </dgm:alg>
                                </dgm:if>
                                <dgm:if name="Name47" axis="par" ptType="asst" func="cnt" op="equ" val="1">
                                  <dgm:alg type="conn">
                                    <dgm:param type="connRout" val="bend"/>
                                    <dgm:param type="dim" val="1D"/>
                                    <dgm:param type="endSty" val="noArr"/>
                                    <dgm:param type="begPts" val="bCtr"/>
                                    <dgm:param type="endPts" val="bL bR"/>
                                    <dgm:param type="srcNode" val="bottomArc3"/>
                                    <dgm:param type="dstNode" val="topConnNode2"/>
                                  </dgm:alg>
                                </dgm:if>
                                <dgm:else name="Name48">
                                  <dgm:alg type="conn">
                                    <dgm:param type="connRout" val="bend"/>
                                    <dgm:param type="dim" val="1D"/>
                                    <dgm:param type="endSty" val="noArr"/>
                                    <dgm:param type="begPts" val="bCtr"/>
                                    <dgm:param type="endPts" val="bL bR"/>
                                    <dgm:param type="srcNode" val="bottomArc2"/>
                                    <dgm:param type="dstNode" val="topConnNode2"/>
                                  </dgm:alg>
                                </dgm:else>
                              </dgm:choose>
                            </dgm:if>
                            <dgm:else name="Name49">
                              <dgm:choose name="Name50">
                                <dgm:if name="Name51"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52"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53">
                                  <dgm:alg type="conn">
                                    <dgm:param type="connRout" val="bend"/>
                                    <dgm:param type="dim" val="1D"/>
                                    <dgm:param type="endSty" val="noArr"/>
                                    <dgm:param type="begPts" val="bCtr"/>
                                    <dgm:param type="endPts" val="tCtr"/>
                                    <dgm:param type="bendPt" val="end"/>
                                    <dgm:param type="srcNode" val="bottomArc2"/>
                                    <dgm:param type="dstNode" val="topArc2"/>
                                  </dgm:alg>
                                </dgm:else>
                              </dgm:choose>
                            </dgm:else>
                          </dgm:choose>
                        </dgm:else>
                      </dgm:choose>
                    </dgm:if>
                    <dgm:else name="Name54">
                      <dgm:choose name="Name55">
                        <dgm:if name="Name56" axis="self" func="depth" op="lte" val="2">
                          <dgm:alg type="conn">
                            <dgm:param type="connRout" val="bend"/>
                            <dgm:param type="dim" val="1D"/>
                            <dgm:param type="endSty" val="noArr"/>
                            <dgm:param type="begPts" val="bCtr"/>
                            <dgm:param type="endPts" val="bL bR"/>
                            <dgm:param type="srcNode" val="bottomArc1"/>
                            <dgm:param type="dstNode" val="topConnNode2"/>
                          </dgm:alg>
                        </dgm:if>
                        <dgm:if name="Name57" axis="par" ptType="asst" func="cnt" op="equ" val="1">
                          <dgm:alg type="conn">
                            <dgm:param type="connRout" val="bend"/>
                            <dgm:param type="dim" val="1D"/>
                            <dgm:param type="endSty" val="noArr"/>
                            <dgm:param type="begPts" val="bCtr"/>
                            <dgm:param type="endPts" val="bL bR"/>
                            <dgm:param type="srcNode" val="bottomArc3"/>
                            <dgm:param type="dstNode" val="topConnNode2"/>
                          </dgm:alg>
                        </dgm:if>
                        <dgm:else name="Name58">
                          <dgm:alg type="conn">
                            <dgm:param type="connRout" val="bend"/>
                            <dgm:param type="dim" val="1D"/>
                            <dgm:param type="endSty" val="noArr"/>
                            <dgm:param type="begPts" val="bCtr"/>
                            <dgm:param type="endPts" val="bL bR"/>
                            <dgm:param type="srcNode" val="bottomArc2"/>
                            <dgm:param type="dstNode" val="topConnNode2"/>
                          </dgm:alg>
                        </dgm:else>
                      </dgm:choose>
                    </dgm:else>
                  </dgm:choose>
                  <dgm:shape xmlns:r="http://schemas.openxmlformats.org/officeDocument/2006/relationships" type="conn" r:blip="" zOrderOff="-99999">
                    <dgm:adjLst/>
                  </dgm:shape>
                  <dgm:presOf axis="self"/>
                  <dgm:constrLst>
                    <dgm:constr type="begPad"/>
                    <dgm:constr type="endPad"/>
                  </dgm:constrLst>
                </dgm:layoutNode>
              </dgm:forEach>
              <dgm:layoutNode name="hierRoot2">
                <dgm:varLst>
                  <dgm:hierBranch val="init"/>
                </dgm:varLst>
                <dgm:choose name="Name59">
                  <dgm:if name="Name60" func="var" arg="hierBranch" op="equ" val="l">
                    <dgm:alg type="hierRoot">
                      <dgm:param type="hierAlign" val="tR"/>
                    </dgm:alg>
                    <dgm:shape xmlns:r="http://schemas.openxmlformats.org/officeDocument/2006/relationships" r:blip="">
                      <dgm:adjLst/>
                    </dgm:shape>
                    <dgm:presOf/>
                    <dgm:constrLst>
                      <dgm:constr type="alignOff" val="0.65"/>
                    </dgm:constrLst>
                  </dgm:if>
                  <dgm:if name="Name61" func="var" arg="hierBranch" op="equ" val="r">
                    <dgm:alg type="hierRoot">
                      <dgm:param type="hierAlign" val="tL"/>
                    </dgm:alg>
                    <dgm:shape xmlns:r="http://schemas.openxmlformats.org/officeDocument/2006/relationships" r:blip="">
                      <dgm:adjLst/>
                    </dgm:shape>
                    <dgm:presOf/>
                    <dgm:constrLst>
                      <dgm:constr type="alignOff" val="0.65"/>
                    </dgm:constrLst>
                  </dgm:if>
                  <dgm:if name="Name62"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63" func="var" arg="hierBranch" op="equ" val="init">
                    <dgm:choose name="Name64">
                      <dgm:if name="Name65" axis="des" func="maxDepth" op="lte" val="1">
                        <dgm:alg type="hierRoot">
                          <dgm:param type="hierAlign" val="tL"/>
                        </dgm:alg>
                        <dgm:shape xmlns:r="http://schemas.openxmlformats.org/officeDocument/2006/relationships" r:blip="">
                          <dgm:adjLst/>
                        </dgm:shape>
                        <dgm:presOf/>
                        <dgm:constrLst>
                          <dgm:constr type="alignOff" val="0.65"/>
                        </dgm:constrLst>
                      </dgm:if>
                      <dgm:else name="Name6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67">
                    <dgm:alg type="hierRoot"/>
                    <dgm:shape xmlns:r="http://schemas.openxmlformats.org/officeDocument/2006/relationships" r:blip="">
                      <dgm:adjLst/>
                    </dgm:shape>
                    <dgm:presOf/>
                    <dgm:constrLst>
                      <dgm:constr type="alignOff" val="0.65"/>
                    </dgm:constrLst>
                  </dgm:else>
                </dgm:choose>
                <dgm:layoutNode name="rootComposite2">
                  <dgm:alg type="composite"/>
                  <dgm:shape xmlns:r="http://schemas.openxmlformats.org/officeDocument/2006/relationships" r:blip="">
                    <dgm:adjLst/>
                  </dgm:shape>
                  <dgm:presOf axis="self" ptType="node" cnt="1"/>
                  <dgm:choose name="Name68">
                    <dgm:if name="Name69" func="var" arg="hierBranch" op="equ" val="init">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if name="Name70" func="var" arg="hierBranch" op="equ" val="l">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if name="Name71" func="var" arg="hierBranch" op="equ" val="r">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else name="Name72">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else>
                  </dgm:choose>
                  <dgm:layoutNode name="rootText2"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2" styleLbl="parChTrans1D1" moveWith="rootText2">
                    <dgm:alg type="sp"/>
                    <dgm:shape xmlns:r="http://schemas.openxmlformats.org/officeDocument/2006/relationships" type="arc" r:blip="" zOrderOff="-2">
                      <dgm:adjLst>
                        <dgm:adj idx="1" val="-140"/>
                        <dgm:adj idx="2" val="-40"/>
                      </dgm:adjLst>
                    </dgm:shape>
                    <dgm:presOf/>
                  </dgm:layoutNode>
                  <dgm:layoutNode name="bottomArc2" styleLbl="parChTrans1D1" moveWith="rootText2">
                    <dgm:alg type="sp"/>
                    <dgm:shape xmlns:r="http://schemas.openxmlformats.org/officeDocument/2006/relationships" type="arc" r:blip="" zOrderOff="-2">
                      <dgm:adjLst>
                        <dgm:adj idx="1" val="40"/>
                        <dgm:adj idx="2" val="140"/>
                      </dgm:adjLst>
                    </dgm:shape>
                    <dgm:presOf/>
                  </dgm:layoutNode>
                  <dgm:layoutNode name="topConnNode2" moveWith="rootText2">
                    <dgm:alg type="sp"/>
                    <dgm:shape xmlns:r="http://schemas.openxmlformats.org/officeDocument/2006/relationships" type="rect" r:blip="" hideGeom="1">
                      <dgm:adjLst/>
                    </dgm:shape>
                    <dgm:presOf axis="self" ptType="node" cnt="1"/>
                  </dgm:layoutNode>
                </dgm:layoutNode>
                <dgm:layoutNode name="hierChild4">
                  <dgm:choose name="Name73">
                    <dgm:if name="Name74" func="var" arg="hierBranch" op="equ" val="l">
                      <dgm:alg type="hierChild">
                        <dgm:param type="chAlign" val="r"/>
                        <dgm:param type="linDir" val="fromT"/>
                      </dgm:alg>
                    </dgm:if>
                    <dgm:if name="Name75" func="var" arg="hierBranch" op="equ" val="r">
                      <dgm:alg type="hierChild">
                        <dgm:param type="chAlign" val="l"/>
                        <dgm:param type="linDir" val="fromT"/>
                      </dgm:alg>
                    </dgm:if>
                    <dgm:if name="Name76" func="var" arg="hierBranch" op="equ" val="hang">
                      <dgm:choose name="Name77">
                        <dgm:if name="Name78" func="var" arg="dir" op="equ" val="norm">
                          <dgm:alg type="hierChild">
                            <dgm:param type="chAlign" val="l"/>
                            <dgm:param type="linDir" val="fromL"/>
                            <dgm:param type="secChAlign" val="t"/>
                            <dgm:param type="secLinDir" val="fromT"/>
                          </dgm:alg>
                        </dgm:if>
                        <dgm:else name="Name79">
                          <dgm:alg type="hierChild">
                            <dgm:param type="chAlign" val="l"/>
                            <dgm:param type="linDir" val="fromR"/>
                            <dgm:param type="secChAlign" val="t"/>
                            <dgm:param type="secLinDir" val="fromT"/>
                          </dgm:alg>
                        </dgm:else>
                      </dgm:choose>
                    </dgm:if>
                    <dgm:if name="Name80" func="var" arg="hierBranch" op="equ" val="std">
                      <dgm:choose name="Name81">
                        <dgm:if name="Name82" func="var" arg="dir" op="equ" val="norm">
                          <dgm:alg type="hierChild"/>
                        </dgm:if>
                        <dgm:else name="Name83">
                          <dgm:alg type="hierChild">
                            <dgm:param type="linDir" val="fromR"/>
                          </dgm:alg>
                        </dgm:else>
                      </dgm:choose>
                    </dgm:if>
                    <dgm:if name="Name84" func="var" arg="hierBranch" op="equ" val="init">
                      <dgm:choose name="Name85">
                        <dgm:if name="Name86" axis="des" func="maxDepth" op="lte" val="1">
                          <dgm:alg type="hierChild">
                            <dgm:param type="chAlign" val="l"/>
                            <dgm:param type="linDir" val="fromT"/>
                          </dgm:alg>
                        </dgm:if>
                        <dgm:else name="Name87">
                          <dgm:choose name="Name88">
                            <dgm:if name="Name89" func="var" arg="dir" op="equ" val="norm">
                              <dgm:alg type="hierChild"/>
                            </dgm:if>
                            <dgm:else name="Name90">
                              <dgm:alg type="hierChild">
                                <dgm:param type="linDir" val="fromR"/>
                              </dgm:alg>
                            </dgm:else>
                          </dgm:choose>
                        </dgm:else>
                      </dgm:choose>
                    </dgm:if>
                    <dgm:else name="Name91"/>
                  </dgm:choose>
                  <dgm:shape xmlns:r="http://schemas.openxmlformats.org/officeDocument/2006/relationships" r:blip="">
                    <dgm:adjLst/>
                  </dgm:shape>
                  <dgm:presOf/>
                  <dgm:forEach name="Name92" ref="rep2a"/>
                </dgm:layoutNode>
                <dgm:layoutNode name="hierChild5">
                  <dgm:choose name="Name93">
                    <dgm:if name="Name94" func="var" arg="dir" op="equ" val="norm">
                      <dgm:alg type="hierChild">
                        <dgm:param type="chAlign" val="l"/>
                        <dgm:param type="linDir" val="fromL"/>
                        <dgm:param type="secChAlign" val="t"/>
                        <dgm:param type="secLinDir" val="fromT"/>
                      </dgm:alg>
                    </dgm:if>
                    <dgm:else name="Name95">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Name96" ref="rep2b"/>
                </dgm:layoutNode>
              </dgm:layoutNode>
            </dgm:forEach>
          </dgm:layoutNode>
          <dgm:layoutNode name="hierChild3">
            <dgm:choose name="Name97">
              <dgm:if name="Name98" func="var" arg="dir" op="equ" val="norm">
                <dgm:alg type="hierChild">
                  <dgm:param type="chAlign" val="l"/>
                  <dgm:param type="linDir" val="fromL"/>
                  <dgm:param type="secChAlign" val="t"/>
                  <dgm:param type="secLinDir" val="fromT"/>
                </dgm:alg>
              </dgm:if>
              <dgm:else name="Name99">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rep2b" axis="ch" ptType="asst">
              <dgm:forEach name="Name100" axis="precedSib" ptType="parTrans" st="-1" cnt="1">
                <dgm:layoutNode name="Name101">
                  <dgm:choose name="Name102">
                    <dgm:if name="Name103" axis="self" func="depth" op="lte" val="2">
                      <dgm:alg type="conn">
                        <dgm:param type="connRout" val="bend"/>
                        <dgm:param type="dim" val="1D"/>
                        <dgm:param type="endSty" val="noArr"/>
                        <dgm:param type="begPts" val="bCtr"/>
                        <dgm:param type="endPts" val="bL bR"/>
                        <dgm:param type="srcNode" val="bottomArc1"/>
                        <dgm:param type="dstNode" val="topConnNode3"/>
                      </dgm:alg>
                    </dgm:if>
                    <dgm:if name="Name104" axis="par" ptType="asst" func="cnt" op="equ" val="1">
                      <dgm:alg type="conn">
                        <dgm:param type="connRout" val="bend"/>
                        <dgm:param type="dim" val="1D"/>
                        <dgm:param type="endSty" val="noArr"/>
                        <dgm:param type="begPts" val="bCtr"/>
                        <dgm:param type="endPts" val="bL bR"/>
                        <dgm:param type="srcNode" val="bottomArc3"/>
                        <dgm:param type="dstNode" val="topConnNode3"/>
                      </dgm:alg>
                    </dgm:if>
                    <dgm:else name="Name105">
                      <dgm:alg type="conn">
                        <dgm:param type="connRout" val="bend"/>
                        <dgm:param type="dim" val="1D"/>
                        <dgm:param type="endSty" val="noArr"/>
                        <dgm:param type="begPts" val="bCtr"/>
                        <dgm:param type="endPts" val="bL bR"/>
                        <dgm:param type="srcNode" val="bottomArc2"/>
                        <dgm:param type="dstNode" val="topConnNode3"/>
                      </dgm:alg>
                    </dgm:else>
                  </dgm:choose>
                  <dgm:shape xmlns:r="http://schemas.openxmlformats.org/officeDocument/2006/relationships" type="conn" r:blip="" zOrderOff="-99999">
                    <dgm:adjLst/>
                  </dgm:shape>
                  <dgm:presOf axis="self"/>
                  <dgm:constrLst>
                    <dgm:constr type="begPad"/>
                    <dgm:constr type="endPad"/>
                  </dgm:constrLst>
                </dgm:layoutNode>
              </dgm:forEach>
              <dgm:layoutNode name="hierRoot3">
                <dgm:varLst>
                  <dgm:hierBranch val="init"/>
                </dgm:varLst>
                <dgm:choose name="Name106">
                  <dgm:if name="Name107" func="var" arg="hierBranch" op="equ" val="l">
                    <dgm:alg type="hierRoot">
                      <dgm:param type="hierAlign" val="tR"/>
                    </dgm:alg>
                    <dgm:shape xmlns:r="http://schemas.openxmlformats.org/officeDocument/2006/relationships" r:blip="">
                      <dgm:adjLst/>
                    </dgm:shape>
                    <dgm:presOf/>
                    <dgm:constrLst>
                      <dgm:constr type="alignOff" val="0.65"/>
                    </dgm:constrLst>
                  </dgm:if>
                  <dgm:if name="Name108" func="var" arg="hierBranch" op="equ" val="r">
                    <dgm:alg type="hierRoot">
                      <dgm:param type="hierAlign" val="tL"/>
                    </dgm:alg>
                    <dgm:shape xmlns:r="http://schemas.openxmlformats.org/officeDocument/2006/relationships" r:blip="">
                      <dgm:adjLst/>
                    </dgm:shape>
                    <dgm:presOf/>
                    <dgm:constrLst>
                      <dgm:constr type="alignOff" val="0.65"/>
                    </dgm:constrLst>
                  </dgm:if>
                  <dgm:if name="Name109" func="var" arg="hierBranch" op="equ" val="hang">
                    <dgm:alg type="hierRoot"/>
                    <dgm:shape xmlns:r="http://schemas.openxmlformats.org/officeDocument/2006/relationships" r:blip="">
                      <dgm:adjLst/>
                    </dgm:shape>
                    <dgm:presOf/>
                    <dgm:constrLst>
                      <dgm:constr type="alignOff" val="0.65"/>
                    </dgm:constrLst>
                  </dgm:if>
                  <dgm:if name="Name110"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1" func="var" arg="hierBranch" op="equ" val="init">
                    <dgm:choose name="Name112">
                      <dgm:if name="Name113" axis="des" func="maxDepth" op="lte" val="1">
                        <dgm:alg type="hierRoot">
                          <dgm:param type="hierAlign" val="tL"/>
                        </dgm:alg>
                        <dgm:shape xmlns:r="http://schemas.openxmlformats.org/officeDocument/2006/relationships" r:blip="">
                          <dgm:adjLst/>
                        </dgm:shape>
                        <dgm:presOf/>
                        <dgm:constrLst>
                          <dgm:constr type="alignOff" val="0.65"/>
                        </dgm:constrLst>
                      </dgm:if>
                      <dgm:else name="Name114">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15"/>
                </dgm:choose>
                <dgm:layoutNode name="rootComposite3">
                  <dgm:alg type="composite"/>
                  <dgm:shape xmlns:r="http://schemas.openxmlformats.org/officeDocument/2006/relationships" r:blip="">
                    <dgm:adjLst/>
                  </dgm:shape>
                  <dgm:presOf axis="self" ptType="node" cnt="1"/>
                  <dgm:choose name="Name116">
                    <dgm:if name="Name117" func="var" arg="hierBranch" op="equ" val="init">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if name="Name118" func="var" arg="hierBranch" op="equ" val="l">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if name="Name119" func="var" arg="hierBranch" op="equ" val="r">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else name="Name120">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else>
                  </dgm:choose>
                  <dgm:layoutNode name="rootText3"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3" styleLbl="parChTrans1D1" moveWith="rootText3">
                    <dgm:alg type="sp"/>
                    <dgm:shape xmlns:r="http://schemas.openxmlformats.org/officeDocument/2006/relationships" type="arc" r:blip="" zOrderOff="-2">
                      <dgm:adjLst>
                        <dgm:adj idx="1" val="-140"/>
                        <dgm:adj idx="2" val="-40"/>
                      </dgm:adjLst>
                    </dgm:shape>
                    <dgm:presOf/>
                  </dgm:layoutNode>
                  <dgm:layoutNode name="bottomArc3" styleLbl="parChTrans1D1" moveWith="rootText3">
                    <dgm:alg type="sp"/>
                    <dgm:shape xmlns:r="http://schemas.openxmlformats.org/officeDocument/2006/relationships" type="arc" r:blip="" zOrderOff="-2">
                      <dgm:adjLst>
                        <dgm:adj idx="1" val="40"/>
                        <dgm:adj idx="2" val="140"/>
                      </dgm:adjLst>
                    </dgm:shape>
                    <dgm:presOf/>
                  </dgm:layoutNode>
                  <dgm:layoutNode name="topConnNode3" moveWith="rootText3">
                    <dgm:alg type="sp"/>
                    <dgm:shape xmlns:r="http://schemas.openxmlformats.org/officeDocument/2006/relationships" type="rect" r:blip="" hideGeom="1">
                      <dgm:adjLst/>
                    </dgm:shape>
                    <dgm:presOf axis="self" ptType="node" cnt="1"/>
                  </dgm:layoutNode>
                </dgm:layoutNode>
                <dgm:layoutNode name="hierChild6">
                  <dgm:choose name="Name121">
                    <dgm:if name="Name122" func="var" arg="hierBranch" op="equ" val="l">
                      <dgm:alg type="hierChild">
                        <dgm:param type="chAlign" val="r"/>
                        <dgm:param type="linDir" val="fromT"/>
                      </dgm:alg>
                    </dgm:if>
                    <dgm:if name="Name123" func="var" arg="hierBranch" op="equ" val="r">
                      <dgm:alg type="hierChild">
                        <dgm:param type="chAlign" val="l"/>
                        <dgm:param type="linDir" val="fromT"/>
                      </dgm:alg>
                    </dgm:if>
                    <dgm:if name="Name124" func="var" arg="hierBranch" op="equ" val="hang">
                      <dgm:choose name="Name125">
                        <dgm:if name="Name126" func="var" arg="dir" op="equ" val="norm">
                          <dgm:alg type="hierChild">
                            <dgm:param type="chAlign" val="l"/>
                            <dgm:param type="linDir" val="fromL"/>
                            <dgm:param type="secChAlign" val="t"/>
                            <dgm:param type="secLinDir" val="fromT"/>
                          </dgm:alg>
                        </dgm:if>
                        <dgm:else name="Name127">
                          <dgm:alg type="hierChild">
                            <dgm:param type="chAlign" val="l"/>
                            <dgm:param type="linDir" val="fromR"/>
                            <dgm:param type="secChAlign" val="t"/>
                            <dgm:param type="secLinDir" val="fromT"/>
                          </dgm:alg>
                        </dgm:else>
                      </dgm:choose>
                    </dgm:if>
                    <dgm:if name="Name128" func="var" arg="hierBranch" op="equ" val="std">
                      <dgm:choose name="Name129">
                        <dgm:if name="Name130" func="var" arg="dir" op="equ" val="norm">
                          <dgm:alg type="hierChild"/>
                        </dgm:if>
                        <dgm:else name="Name131">
                          <dgm:alg type="hierChild">
                            <dgm:param type="linDir" val="fromR"/>
                          </dgm:alg>
                        </dgm:else>
                      </dgm:choose>
                    </dgm:if>
                    <dgm:if name="Name132" func="var" arg="hierBranch" op="equ" val="init">
                      <dgm:choose name="Name133">
                        <dgm:if name="Name134" axis="des" func="maxDepth" op="lte" val="1">
                          <dgm:alg type="hierChild">
                            <dgm:param type="chAlign" val="l"/>
                            <dgm:param type="linDir" val="fromT"/>
                          </dgm:alg>
                        </dgm:if>
                        <dgm:else name="Name135">
                          <dgm:alg type="hierChild"/>
                        </dgm:else>
                      </dgm:choose>
                    </dgm:if>
                    <dgm:else name="Name136"/>
                  </dgm:choose>
                  <dgm:shape xmlns:r="http://schemas.openxmlformats.org/officeDocument/2006/relationships" r:blip="">
                    <dgm:adjLst/>
                  </dgm:shape>
                  <dgm:presOf/>
                  <dgm:forEach name="Name137" ref="rep2a"/>
                </dgm:layoutNode>
                <dgm:layoutNode name="hierChild7">
                  <dgm:choose name="Name138">
                    <dgm:if name="Name139" func="var" arg="dir" op="equ" val="norm">
                      <dgm:alg type="hierChild">
                        <dgm:param type="chAlign" val="l"/>
                        <dgm:param type="linDir" val="fromL"/>
                        <dgm:param type="secChAlign" val="t"/>
                        <dgm:param type="secLinDir" val="fromT"/>
                      </dgm:alg>
                    </dgm:if>
                    <dgm:else name="Name140">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Name141" ref="rep2b"/>
                </dgm:layoutNode>
              </dgm:layoutNode>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HalfCircleOrganizationChart">
  <dgm:title val=""/>
  <dgm:desc val=""/>
  <dgm:catLst>
    <dgm:cat type="hierarchy" pri="1500"/>
  </dgm:catLst>
  <dgm:sampData>
    <dgm:dataModel>
      <dgm:ptLst>
        <dgm:pt modelId="0" type="doc"/>
        <dgm:pt modelId="1">
          <dgm:prSet phldr="1"/>
        </dgm:pt>
        <dgm:pt modelId="11" type="asst">
          <dgm:prSet phldr="1"/>
        </dgm:pt>
        <dgm:pt modelId="12">
          <dgm:prSet phldr="1"/>
        </dgm:pt>
        <dgm:pt modelId="13">
          <dgm:prSet phldr="1"/>
        </dgm:pt>
        <dgm:pt modelId="14">
          <dgm:prSet phldr="1"/>
        </dgm:pt>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type="asst">
          <dgm:prSet phldr="1"/>
        </dgm:pt>
        <dgm:pt modelId="12">
          <dgm:prSet phldr="1"/>
        </dgm:pt>
        <dgm:pt modelId="13">
          <dgm:prSet phldr="1"/>
        </dgm:pt>
        <dgm:pt modelId="14">
          <dgm:prSet phldr="1"/>
        </dgm:pt>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Name0">
    <dgm:varLst>
      <dgm:orgChart val="1"/>
      <dgm:chPref val="1"/>
      <dgm:dir/>
      <dgm:animOne val="branch"/>
      <dgm:animLvl val="lvl"/>
      <dgm:resizeHandles/>
    </dgm:varLst>
    <dgm:choose name="Name1">
      <dgm:if name="Name2" func="var" arg="dir" op="equ" val="norm">
        <dgm:alg type="hierChild">
          <dgm:param type="linDir" val="fromL"/>
        </dgm:alg>
      </dgm:if>
      <dgm:else name="Name3">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2" refType="w" fact="10"/>
      <dgm:constr type="h" for="des" forName="rootComposite2"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forEach name="Name4" axis="ch">
      <dgm:forEach name="Name5" axis="self" ptType="node">
        <dgm:layoutNode name="hierRoot1">
          <dgm:varLst>
            <dgm:hierBranch val="init"/>
          </dgm:varLst>
          <dgm:choose name="Name6">
            <dgm:if name="Name7" func="var" arg="hierBranch" op="equ" val="l">
              <dgm:alg type="hierRoot">
                <dgm:param type="hierAlign" val="tR"/>
              </dgm:alg>
              <dgm:constrLst>
                <dgm:constr type="alignOff" val="0.65"/>
              </dgm:constrLst>
            </dgm:if>
            <dgm:if name="Name8" func="var" arg="hierBranch" op="equ" val="r">
              <dgm:alg type="hierRoot">
                <dgm:param type="hierAlign" val="tL"/>
              </dgm:alg>
              <dgm:constrLst>
                <dgm:constr type="alignOff" val="0.65"/>
              </dgm:constrLst>
            </dgm:if>
            <dgm:if name="Name9" func="var" arg="hierBranch" op="equ" val="hang">
              <dgm:alg type="hierRoot"/>
              <dgm:constrLst>
                <dgm:constr type="alignOff" val="0.65"/>
              </dgm:constrLst>
            </dgm:if>
            <dgm:else name="Name10">
              <dgm:alg type="hierRoot"/>
              <dgm:constrLst>
                <dgm:constr type="alignOff"/>
                <dgm:constr type="bendDist" for="des" ptType="parTrans" refType="sp" fact="0.5"/>
              </dgm:constrLst>
            </dgm:else>
          </dgm:choose>
          <dgm:shape xmlns:r="http://schemas.openxmlformats.org/officeDocument/2006/relationships" r:blip="">
            <dgm:adjLst/>
          </dgm:shape>
          <dgm:presOf/>
          <dgm:layoutNode name="rootComposite1">
            <dgm:alg type="composite"/>
            <dgm:shape xmlns:r="http://schemas.openxmlformats.org/officeDocument/2006/relationships" r:blip="">
              <dgm:adjLst/>
            </dgm:shape>
            <dgm:presOf axis="self" ptType="node" cnt="1"/>
            <dgm:choose name="Name11">
              <dgm:if name="Name12" func="var" arg="hierBranch" op="equ" val="init">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if name="Name13" func="var" arg="hierBranch" op="equ" val="l">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if name="Name14" func="var" arg="hierBranch" op="equ" val="r">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else name="Name15">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else>
            </dgm:choose>
            <dgm:layoutNode name="rootText1"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1" styleLbl="parChTrans1D1" moveWith="rootText1">
              <dgm:alg type="sp"/>
              <dgm:shape xmlns:r="http://schemas.openxmlformats.org/officeDocument/2006/relationships" type="arc" r:blip="" zOrderOff="-2">
                <dgm:adjLst>
                  <dgm:adj idx="1" val="-140"/>
                  <dgm:adj idx="2" val="-40"/>
                </dgm:adjLst>
              </dgm:shape>
              <dgm:presOf/>
            </dgm:layoutNode>
            <dgm:layoutNode name="bottomArc1" styleLbl="parChTrans1D1" moveWith="rootText1">
              <dgm:alg type="sp"/>
              <dgm:shape xmlns:r="http://schemas.openxmlformats.org/officeDocument/2006/relationships" type="arc" r:blip="" zOrderOff="-2">
                <dgm:adjLst>
                  <dgm:adj idx="1" val="40"/>
                  <dgm:adj idx="2" val="140"/>
                </dgm:adjLst>
              </dgm:shape>
              <dgm:presOf/>
            </dgm:layoutNode>
            <dgm:layoutNode name="topConnNode1" moveWith="rootText1">
              <dgm:alg type="sp"/>
              <dgm:shape xmlns:r="http://schemas.openxmlformats.org/officeDocument/2006/relationships" type="rect" r:blip="" hideGeom="1">
                <dgm:adjLst/>
              </dgm:shape>
              <dgm:presOf axis="self" ptType="node" cnt="1"/>
            </dgm:layoutNode>
          </dgm:layoutNode>
          <dgm:layoutNode name="hierChild2">
            <dgm:choose name="Name16">
              <dgm:if name="Name17" func="var" arg="hierBranch" op="equ" val="l">
                <dgm:alg type="hierChild">
                  <dgm:param type="chAlign" val="r"/>
                  <dgm:param type="linDir" val="fromT"/>
                </dgm:alg>
              </dgm:if>
              <dgm:if name="Name18" func="var" arg="hierBranch" op="equ" val="r">
                <dgm:alg type="hierChild">
                  <dgm:param type="chAlign" val="l"/>
                  <dgm:param type="linDir" val="fromT"/>
                </dgm:alg>
              </dgm:if>
              <dgm:if name="Name19" func="var" arg="hierBranch" op="equ" val="hang">
                <dgm:choose name="Name20">
                  <dgm:if name="Name21" func="var" arg="dir" op="equ" val="norm">
                    <dgm:alg type="hierChild">
                      <dgm:param type="chAlign" val="l"/>
                      <dgm:param type="linDir" val="fromL"/>
                      <dgm:param type="secChAlign" val="t"/>
                      <dgm:param type="secLinDir" val="fromT"/>
                    </dgm:alg>
                  </dgm:if>
                  <dgm:else name="Name22">
                    <dgm:alg type="hierChild">
                      <dgm:param type="chAlign" val="l"/>
                      <dgm:param type="linDir" val="fromR"/>
                      <dgm:param type="secChAlign" val="t"/>
                      <dgm:param type="secLinDir" val="fromT"/>
                    </dgm:alg>
                  </dgm:else>
                </dgm:choose>
              </dgm:if>
              <dgm:else name="Name23">
                <dgm:choose name="Name24">
                  <dgm:if name="Name25" func="var" arg="dir" op="equ" val="norm">
                    <dgm:alg type="hierChild"/>
                  </dgm:if>
                  <dgm:else name="Name26">
                    <dgm:alg type="hierChild">
                      <dgm:param type="linDir" val="fromR"/>
                    </dgm:alg>
                  </dgm:else>
                </dgm:choose>
              </dgm:else>
            </dgm:choose>
            <dgm:shape xmlns:r="http://schemas.openxmlformats.org/officeDocument/2006/relationships" r:blip="">
              <dgm:adjLst/>
            </dgm:shape>
            <dgm:presOf/>
            <dgm:forEach name="rep2a" axis="ch" ptType="nonAsst">
              <dgm:forEach name="Name27" axis="precedSib" ptType="parTrans" st="-1" cnt="1">
                <dgm:layoutNode name="Name28">
                  <dgm:choose name="Name29">
                    <dgm:if name="Name30" func="var" arg="hierBranch" op="equ" val="std">
                      <dgm:choose name="Name31">
                        <dgm:if name="Name32"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33"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34">
                          <dgm:alg type="conn">
                            <dgm:param type="connRout" val="bend"/>
                            <dgm:param type="dim" val="1D"/>
                            <dgm:param type="endSty" val="noArr"/>
                            <dgm:param type="begPts" val="bCtr"/>
                            <dgm:param type="endPts" val="tCtr"/>
                            <dgm:param type="bendPt" val="end"/>
                            <dgm:param type="srcNode" val="bottomArc2"/>
                            <dgm:param type="dstNode" val="topArc2"/>
                          </dgm:alg>
                        </dgm:else>
                      </dgm:choose>
                    </dgm:if>
                    <dgm:if name="Name35" func="var" arg="hierBranch" op="equ" val="init">
                      <dgm:choose name="Name36">
                        <dgm:if name="Name37" axis="self" func="depth" op="lte" val="2">
                          <dgm:choose name="Name38">
                            <dgm:if name="Name39"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40"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41">
                              <dgm:alg type="conn">
                                <dgm:param type="connRout" val="bend"/>
                                <dgm:param type="dim" val="1D"/>
                                <dgm:param type="endSty" val="noArr"/>
                                <dgm:param type="begPts" val="bCtr"/>
                                <dgm:param type="endPts" val="tCtr"/>
                                <dgm:param type="bendPt" val="end"/>
                                <dgm:param type="srcNode" val="bottomArc2"/>
                                <dgm:param type="dstNode" val="topArc2"/>
                              </dgm:alg>
                            </dgm:else>
                          </dgm:choose>
                        </dgm:if>
                        <dgm:else name="Name42">
                          <dgm:choose name="Name43">
                            <dgm:if name="Name44" axis="par des" func="maxDepth" op="lte" val="1">
                              <dgm:choose name="Name45">
                                <dgm:if name="Name46" axis="self" func="depth" op="lte" val="2">
                                  <dgm:alg type="conn">
                                    <dgm:param type="connRout" val="bend"/>
                                    <dgm:param type="dim" val="1D"/>
                                    <dgm:param type="endSty" val="noArr"/>
                                    <dgm:param type="begPts" val="bCtr"/>
                                    <dgm:param type="endPts" val="bL bR"/>
                                    <dgm:param type="srcNode" val="bottomArc1"/>
                                    <dgm:param type="dstNode" val="topConnNode2"/>
                                  </dgm:alg>
                                </dgm:if>
                                <dgm:if name="Name47" axis="par" ptType="asst" func="cnt" op="equ" val="1">
                                  <dgm:alg type="conn">
                                    <dgm:param type="connRout" val="bend"/>
                                    <dgm:param type="dim" val="1D"/>
                                    <dgm:param type="endSty" val="noArr"/>
                                    <dgm:param type="begPts" val="bCtr"/>
                                    <dgm:param type="endPts" val="bL bR"/>
                                    <dgm:param type="srcNode" val="bottomArc3"/>
                                    <dgm:param type="dstNode" val="topConnNode2"/>
                                  </dgm:alg>
                                </dgm:if>
                                <dgm:else name="Name48">
                                  <dgm:alg type="conn">
                                    <dgm:param type="connRout" val="bend"/>
                                    <dgm:param type="dim" val="1D"/>
                                    <dgm:param type="endSty" val="noArr"/>
                                    <dgm:param type="begPts" val="bCtr"/>
                                    <dgm:param type="endPts" val="bL bR"/>
                                    <dgm:param type="srcNode" val="bottomArc2"/>
                                    <dgm:param type="dstNode" val="topConnNode2"/>
                                  </dgm:alg>
                                </dgm:else>
                              </dgm:choose>
                            </dgm:if>
                            <dgm:else name="Name49">
                              <dgm:choose name="Name50">
                                <dgm:if name="Name51"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52"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53">
                                  <dgm:alg type="conn">
                                    <dgm:param type="connRout" val="bend"/>
                                    <dgm:param type="dim" val="1D"/>
                                    <dgm:param type="endSty" val="noArr"/>
                                    <dgm:param type="begPts" val="bCtr"/>
                                    <dgm:param type="endPts" val="tCtr"/>
                                    <dgm:param type="bendPt" val="end"/>
                                    <dgm:param type="srcNode" val="bottomArc2"/>
                                    <dgm:param type="dstNode" val="topArc2"/>
                                  </dgm:alg>
                                </dgm:else>
                              </dgm:choose>
                            </dgm:else>
                          </dgm:choose>
                        </dgm:else>
                      </dgm:choose>
                    </dgm:if>
                    <dgm:else name="Name54">
                      <dgm:choose name="Name55">
                        <dgm:if name="Name56" axis="self" func="depth" op="lte" val="2">
                          <dgm:alg type="conn">
                            <dgm:param type="connRout" val="bend"/>
                            <dgm:param type="dim" val="1D"/>
                            <dgm:param type="endSty" val="noArr"/>
                            <dgm:param type="begPts" val="bCtr"/>
                            <dgm:param type="endPts" val="bL bR"/>
                            <dgm:param type="srcNode" val="bottomArc1"/>
                            <dgm:param type="dstNode" val="topConnNode2"/>
                          </dgm:alg>
                        </dgm:if>
                        <dgm:if name="Name57" axis="par" ptType="asst" func="cnt" op="equ" val="1">
                          <dgm:alg type="conn">
                            <dgm:param type="connRout" val="bend"/>
                            <dgm:param type="dim" val="1D"/>
                            <dgm:param type="endSty" val="noArr"/>
                            <dgm:param type="begPts" val="bCtr"/>
                            <dgm:param type="endPts" val="bL bR"/>
                            <dgm:param type="srcNode" val="bottomArc3"/>
                            <dgm:param type="dstNode" val="topConnNode2"/>
                          </dgm:alg>
                        </dgm:if>
                        <dgm:else name="Name58">
                          <dgm:alg type="conn">
                            <dgm:param type="connRout" val="bend"/>
                            <dgm:param type="dim" val="1D"/>
                            <dgm:param type="endSty" val="noArr"/>
                            <dgm:param type="begPts" val="bCtr"/>
                            <dgm:param type="endPts" val="bL bR"/>
                            <dgm:param type="srcNode" val="bottomArc2"/>
                            <dgm:param type="dstNode" val="topConnNode2"/>
                          </dgm:alg>
                        </dgm:else>
                      </dgm:choose>
                    </dgm:else>
                  </dgm:choose>
                  <dgm:shape xmlns:r="http://schemas.openxmlformats.org/officeDocument/2006/relationships" type="conn" r:blip="" zOrderOff="-99999">
                    <dgm:adjLst/>
                  </dgm:shape>
                  <dgm:presOf axis="self"/>
                  <dgm:constrLst>
                    <dgm:constr type="begPad"/>
                    <dgm:constr type="endPad"/>
                  </dgm:constrLst>
                </dgm:layoutNode>
              </dgm:forEach>
              <dgm:layoutNode name="hierRoot2">
                <dgm:varLst>
                  <dgm:hierBranch val="init"/>
                </dgm:varLst>
                <dgm:choose name="Name59">
                  <dgm:if name="Name60" func="var" arg="hierBranch" op="equ" val="l">
                    <dgm:alg type="hierRoot">
                      <dgm:param type="hierAlign" val="tR"/>
                    </dgm:alg>
                    <dgm:shape xmlns:r="http://schemas.openxmlformats.org/officeDocument/2006/relationships" r:blip="">
                      <dgm:adjLst/>
                    </dgm:shape>
                    <dgm:presOf/>
                    <dgm:constrLst>
                      <dgm:constr type="alignOff" val="0.65"/>
                    </dgm:constrLst>
                  </dgm:if>
                  <dgm:if name="Name61" func="var" arg="hierBranch" op="equ" val="r">
                    <dgm:alg type="hierRoot">
                      <dgm:param type="hierAlign" val="tL"/>
                    </dgm:alg>
                    <dgm:shape xmlns:r="http://schemas.openxmlformats.org/officeDocument/2006/relationships" r:blip="">
                      <dgm:adjLst/>
                    </dgm:shape>
                    <dgm:presOf/>
                    <dgm:constrLst>
                      <dgm:constr type="alignOff" val="0.65"/>
                    </dgm:constrLst>
                  </dgm:if>
                  <dgm:if name="Name62"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63" func="var" arg="hierBranch" op="equ" val="init">
                    <dgm:choose name="Name64">
                      <dgm:if name="Name65" axis="des" func="maxDepth" op="lte" val="1">
                        <dgm:alg type="hierRoot">
                          <dgm:param type="hierAlign" val="tL"/>
                        </dgm:alg>
                        <dgm:shape xmlns:r="http://schemas.openxmlformats.org/officeDocument/2006/relationships" r:blip="">
                          <dgm:adjLst/>
                        </dgm:shape>
                        <dgm:presOf/>
                        <dgm:constrLst>
                          <dgm:constr type="alignOff" val="0.65"/>
                        </dgm:constrLst>
                      </dgm:if>
                      <dgm:else name="Name6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67">
                    <dgm:alg type="hierRoot"/>
                    <dgm:shape xmlns:r="http://schemas.openxmlformats.org/officeDocument/2006/relationships" r:blip="">
                      <dgm:adjLst/>
                    </dgm:shape>
                    <dgm:presOf/>
                    <dgm:constrLst>
                      <dgm:constr type="alignOff" val="0.65"/>
                    </dgm:constrLst>
                  </dgm:else>
                </dgm:choose>
                <dgm:layoutNode name="rootComposite2">
                  <dgm:alg type="composite"/>
                  <dgm:shape xmlns:r="http://schemas.openxmlformats.org/officeDocument/2006/relationships" r:blip="">
                    <dgm:adjLst/>
                  </dgm:shape>
                  <dgm:presOf axis="self" ptType="node" cnt="1"/>
                  <dgm:choose name="Name68">
                    <dgm:if name="Name69" func="var" arg="hierBranch" op="equ" val="init">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if name="Name70" func="var" arg="hierBranch" op="equ" val="l">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if name="Name71" func="var" arg="hierBranch" op="equ" val="r">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else name="Name72">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else>
                  </dgm:choose>
                  <dgm:layoutNode name="rootText2"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2" styleLbl="parChTrans1D1" moveWith="rootText2">
                    <dgm:alg type="sp"/>
                    <dgm:shape xmlns:r="http://schemas.openxmlformats.org/officeDocument/2006/relationships" type="arc" r:blip="" zOrderOff="-2">
                      <dgm:adjLst>
                        <dgm:adj idx="1" val="-140"/>
                        <dgm:adj idx="2" val="-40"/>
                      </dgm:adjLst>
                    </dgm:shape>
                    <dgm:presOf/>
                  </dgm:layoutNode>
                  <dgm:layoutNode name="bottomArc2" styleLbl="parChTrans1D1" moveWith="rootText2">
                    <dgm:alg type="sp"/>
                    <dgm:shape xmlns:r="http://schemas.openxmlformats.org/officeDocument/2006/relationships" type="arc" r:blip="" zOrderOff="-2">
                      <dgm:adjLst>
                        <dgm:adj idx="1" val="40"/>
                        <dgm:adj idx="2" val="140"/>
                      </dgm:adjLst>
                    </dgm:shape>
                    <dgm:presOf/>
                  </dgm:layoutNode>
                  <dgm:layoutNode name="topConnNode2" moveWith="rootText2">
                    <dgm:alg type="sp"/>
                    <dgm:shape xmlns:r="http://schemas.openxmlformats.org/officeDocument/2006/relationships" type="rect" r:blip="" hideGeom="1">
                      <dgm:adjLst/>
                    </dgm:shape>
                    <dgm:presOf axis="self" ptType="node" cnt="1"/>
                  </dgm:layoutNode>
                </dgm:layoutNode>
                <dgm:layoutNode name="hierChild4">
                  <dgm:choose name="Name73">
                    <dgm:if name="Name74" func="var" arg="hierBranch" op="equ" val="l">
                      <dgm:alg type="hierChild">
                        <dgm:param type="chAlign" val="r"/>
                        <dgm:param type="linDir" val="fromT"/>
                      </dgm:alg>
                    </dgm:if>
                    <dgm:if name="Name75" func="var" arg="hierBranch" op="equ" val="r">
                      <dgm:alg type="hierChild">
                        <dgm:param type="chAlign" val="l"/>
                        <dgm:param type="linDir" val="fromT"/>
                      </dgm:alg>
                    </dgm:if>
                    <dgm:if name="Name76" func="var" arg="hierBranch" op="equ" val="hang">
                      <dgm:choose name="Name77">
                        <dgm:if name="Name78" func="var" arg="dir" op="equ" val="norm">
                          <dgm:alg type="hierChild">
                            <dgm:param type="chAlign" val="l"/>
                            <dgm:param type="linDir" val="fromL"/>
                            <dgm:param type="secChAlign" val="t"/>
                            <dgm:param type="secLinDir" val="fromT"/>
                          </dgm:alg>
                        </dgm:if>
                        <dgm:else name="Name79">
                          <dgm:alg type="hierChild">
                            <dgm:param type="chAlign" val="l"/>
                            <dgm:param type="linDir" val="fromR"/>
                            <dgm:param type="secChAlign" val="t"/>
                            <dgm:param type="secLinDir" val="fromT"/>
                          </dgm:alg>
                        </dgm:else>
                      </dgm:choose>
                    </dgm:if>
                    <dgm:if name="Name80" func="var" arg="hierBranch" op="equ" val="std">
                      <dgm:choose name="Name81">
                        <dgm:if name="Name82" func="var" arg="dir" op="equ" val="norm">
                          <dgm:alg type="hierChild"/>
                        </dgm:if>
                        <dgm:else name="Name83">
                          <dgm:alg type="hierChild">
                            <dgm:param type="linDir" val="fromR"/>
                          </dgm:alg>
                        </dgm:else>
                      </dgm:choose>
                    </dgm:if>
                    <dgm:if name="Name84" func="var" arg="hierBranch" op="equ" val="init">
                      <dgm:choose name="Name85">
                        <dgm:if name="Name86" axis="des" func="maxDepth" op="lte" val="1">
                          <dgm:alg type="hierChild">
                            <dgm:param type="chAlign" val="l"/>
                            <dgm:param type="linDir" val="fromT"/>
                          </dgm:alg>
                        </dgm:if>
                        <dgm:else name="Name87">
                          <dgm:choose name="Name88">
                            <dgm:if name="Name89" func="var" arg="dir" op="equ" val="norm">
                              <dgm:alg type="hierChild"/>
                            </dgm:if>
                            <dgm:else name="Name90">
                              <dgm:alg type="hierChild">
                                <dgm:param type="linDir" val="fromR"/>
                              </dgm:alg>
                            </dgm:else>
                          </dgm:choose>
                        </dgm:else>
                      </dgm:choose>
                    </dgm:if>
                    <dgm:else name="Name91"/>
                  </dgm:choose>
                  <dgm:shape xmlns:r="http://schemas.openxmlformats.org/officeDocument/2006/relationships" r:blip="">
                    <dgm:adjLst/>
                  </dgm:shape>
                  <dgm:presOf/>
                  <dgm:forEach name="Name92" ref="rep2a"/>
                </dgm:layoutNode>
                <dgm:layoutNode name="hierChild5">
                  <dgm:choose name="Name93">
                    <dgm:if name="Name94" func="var" arg="dir" op="equ" val="norm">
                      <dgm:alg type="hierChild">
                        <dgm:param type="chAlign" val="l"/>
                        <dgm:param type="linDir" val="fromL"/>
                        <dgm:param type="secChAlign" val="t"/>
                        <dgm:param type="secLinDir" val="fromT"/>
                      </dgm:alg>
                    </dgm:if>
                    <dgm:else name="Name95">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Name96" ref="rep2b"/>
                </dgm:layoutNode>
              </dgm:layoutNode>
            </dgm:forEach>
          </dgm:layoutNode>
          <dgm:layoutNode name="hierChild3">
            <dgm:choose name="Name97">
              <dgm:if name="Name98" func="var" arg="dir" op="equ" val="norm">
                <dgm:alg type="hierChild">
                  <dgm:param type="chAlign" val="l"/>
                  <dgm:param type="linDir" val="fromL"/>
                  <dgm:param type="secChAlign" val="t"/>
                  <dgm:param type="secLinDir" val="fromT"/>
                </dgm:alg>
              </dgm:if>
              <dgm:else name="Name99">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rep2b" axis="ch" ptType="asst">
              <dgm:forEach name="Name100" axis="precedSib" ptType="parTrans" st="-1" cnt="1">
                <dgm:layoutNode name="Name101">
                  <dgm:choose name="Name102">
                    <dgm:if name="Name103" axis="self" func="depth" op="lte" val="2">
                      <dgm:alg type="conn">
                        <dgm:param type="connRout" val="bend"/>
                        <dgm:param type="dim" val="1D"/>
                        <dgm:param type="endSty" val="noArr"/>
                        <dgm:param type="begPts" val="bCtr"/>
                        <dgm:param type="endPts" val="bL bR"/>
                        <dgm:param type="srcNode" val="bottomArc1"/>
                        <dgm:param type="dstNode" val="topConnNode3"/>
                      </dgm:alg>
                    </dgm:if>
                    <dgm:if name="Name104" axis="par" ptType="asst" func="cnt" op="equ" val="1">
                      <dgm:alg type="conn">
                        <dgm:param type="connRout" val="bend"/>
                        <dgm:param type="dim" val="1D"/>
                        <dgm:param type="endSty" val="noArr"/>
                        <dgm:param type="begPts" val="bCtr"/>
                        <dgm:param type="endPts" val="bL bR"/>
                        <dgm:param type="srcNode" val="bottomArc3"/>
                        <dgm:param type="dstNode" val="topConnNode3"/>
                      </dgm:alg>
                    </dgm:if>
                    <dgm:else name="Name105">
                      <dgm:alg type="conn">
                        <dgm:param type="connRout" val="bend"/>
                        <dgm:param type="dim" val="1D"/>
                        <dgm:param type="endSty" val="noArr"/>
                        <dgm:param type="begPts" val="bCtr"/>
                        <dgm:param type="endPts" val="bL bR"/>
                        <dgm:param type="srcNode" val="bottomArc2"/>
                        <dgm:param type="dstNode" val="topConnNode3"/>
                      </dgm:alg>
                    </dgm:else>
                  </dgm:choose>
                  <dgm:shape xmlns:r="http://schemas.openxmlformats.org/officeDocument/2006/relationships" type="conn" r:blip="" zOrderOff="-99999">
                    <dgm:adjLst/>
                  </dgm:shape>
                  <dgm:presOf axis="self"/>
                  <dgm:constrLst>
                    <dgm:constr type="begPad"/>
                    <dgm:constr type="endPad"/>
                  </dgm:constrLst>
                </dgm:layoutNode>
              </dgm:forEach>
              <dgm:layoutNode name="hierRoot3">
                <dgm:varLst>
                  <dgm:hierBranch val="init"/>
                </dgm:varLst>
                <dgm:choose name="Name106">
                  <dgm:if name="Name107" func="var" arg="hierBranch" op="equ" val="l">
                    <dgm:alg type="hierRoot">
                      <dgm:param type="hierAlign" val="tR"/>
                    </dgm:alg>
                    <dgm:shape xmlns:r="http://schemas.openxmlformats.org/officeDocument/2006/relationships" r:blip="">
                      <dgm:adjLst/>
                    </dgm:shape>
                    <dgm:presOf/>
                    <dgm:constrLst>
                      <dgm:constr type="alignOff" val="0.65"/>
                    </dgm:constrLst>
                  </dgm:if>
                  <dgm:if name="Name108" func="var" arg="hierBranch" op="equ" val="r">
                    <dgm:alg type="hierRoot">
                      <dgm:param type="hierAlign" val="tL"/>
                    </dgm:alg>
                    <dgm:shape xmlns:r="http://schemas.openxmlformats.org/officeDocument/2006/relationships" r:blip="">
                      <dgm:adjLst/>
                    </dgm:shape>
                    <dgm:presOf/>
                    <dgm:constrLst>
                      <dgm:constr type="alignOff" val="0.65"/>
                    </dgm:constrLst>
                  </dgm:if>
                  <dgm:if name="Name109" func="var" arg="hierBranch" op="equ" val="hang">
                    <dgm:alg type="hierRoot"/>
                    <dgm:shape xmlns:r="http://schemas.openxmlformats.org/officeDocument/2006/relationships" r:blip="">
                      <dgm:adjLst/>
                    </dgm:shape>
                    <dgm:presOf/>
                    <dgm:constrLst>
                      <dgm:constr type="alignOff" val="0.65"/>
                    </dgm:constrLst>
                  </dgm:if>
                  <dgm:if name="Name110"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1" func="var" arg="hierBranch" op="equ" val="init">
                    <dgm:choose name="Name112">
                      <dgm:if name="Name113" axis="des" func="maxDepth" op="lte" val="1">
                        <dgm:alg type="hierRoot">
                          <dgm:param type="hierAlign" val="tL"/>
                        </dgm:alg>
                        <dgm:shape xmlns:r="http://schemas.openxmlformats.org/officeDocument/2006/relationships" r:blip="">
                          <dgm:adjLst/>
                        </dgm:shape>
                        <dgm:presOf/>
                        <dgm:constrLst>
                          <dgm:constr type="alignOff" val="0.65"/>
                        </dgm:constrLst>
                      </dgm:if>
                      <dgm:else name="Name114">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15"/>
                </dgm:choose>
                <dgm:layoutNode name="rootComposite3">
                  <dgm:alg type="composite"/>
                  <dgm:shape xmlns:r="http://schemas.openxmlformats.org/officeDocument/2006/relationships" r:blip="">
                    <dgm:adjLst/>
                  </dgm:shape>
                  <dgm:presOf axis="self" ptType="node" cnt="1"/>
                  <dgm:choose name="Name116">
                    <dgm:if name="Name117" func="var" arg="hierBranch" op="equ" val="init">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if name="Name118" func="var" arg="hierBranch" op="equ" val="l">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if name="Name119" func="var" arg="hierBranch" op="equ" val="r">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else name="Name120">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else>
                  </dgm:choose>
                  <dgm:layoutNode name="rootText3"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3" styleLbl="parChTrans1D1" moveWith="rootText3">
                    <dgm:alg type="sp"/>
                    <dgm:shape xmlns:r="http://schemas.openxmlformats.org/officeDocument/2006/relationships" type="arc" r:blip="" zOrderOff="-2">
                      <dgm:adjLst>
                        <dgm:adj idx="1" val="-140"/>
                        <dgm:adj idx="2" val="-40"/>
                      </dgm:adjLst>
                    </dgm:shape>
                    <dgm:presOf/>
                  </dgm:layoutNode>
                  <dgm:layoutNode name="bottomArc3" styleLbl="parChTrans1D1" moveWith="rootText3">
                    <dgm:alg type="sp"/>
                    <dgm:shape xmlns:r="http://schemas.openxmlformats.org/officeDocument/2006/relationships" type="arc" r:blip="" zOrderOff="-2">
                      <dgm:adjLst>
                        <dgm:adj idx="1" val="40"/>
                        <dgm:adj idx="2" val="140"/>
                      </dgm:adjLst>
                    </dgm:shape>
                    <dgm:presOf/>
                  </dgm:layoutNode>
                  <dgm:layoutNode name="topConnNode3" moveWith="rootText3">
                    <dgm:alg type="sp"/>
                    <dgm:shape xmlns:r="http://schemas.openxmlformats.org/officeDocument/2006/relationships" type="rect" r:blip="" hideGeom="1">
                      <dgm:adjLst/>
                    </dgm:shape>
                    <dgm:presOf axis="self" ptType="node" cnt="1"/>
                  </dgm:layoutNode>
                </dgm:layoutNode>
                <dgm:layoutNode name="hierChild6">
                  <dgm:choose name="Name121">
                    <dgm:if name="Name122" func="var" arg="hierBranch" op="equ" val="l">
                      <dgm:alg type="hierChild">
                        <dgm:param type="chAlign" val="r"/>
                        <dgm:param type="linDir" val="fromT"/>
                      </dgm:alg>
                    </dgm:if>
                    <dgm:if name="Name123" func="var" arg="hierBranch" op="equ" val="r">
                      <dgm:alg type="hierChild">
                        <dgm:param type="chAlign" val="l"/>
                        <dgm:param type="linDir" val="fromT"/>
                      </dgm:alg>
                    </dgm:if>
                    <dgm:if name="Name124" func="var" arg="hierBranch" op="equ" val="hang">
                      <dgm:choose name="Name125">
                        <dgm:if name="Name126" func="var" arg="dir" op="equ" val="norm">
                          <dgm:alg type="hierChild">
                            <dgm:param type="chAlign" val="l"/>
                            <dgm:param type="linDir" val="fromL"/>
                            <dgm:param type="secChAlign" val="t"/>
                            <dgm:param type="secLinDir" val="fromT"/>
                          </dgm:alg>
                        </dgm:if>
                        <dgm:else name="Name127">
                          <dgm:alg type="hierChild">
                            <dgm:param type="chAlign" val="l"/>
                            <dgm:param type="linDir" val="fromR"/>
                            <dgm:param type="secChAlign" val="t"/>
                            <dgm:param type="secLinDir" val="fromT"/>
                          </dgm:alg>
                        </dgm:else>
                      </dgm:choose>
                    </dgm:if>
                    <dgm:if name="Name128" func="var" arg="hierBranch" op="equ" val="std">
                      <dgm:choose name="Name129">
                        <dgm:if name="Name130" func="var" arg="dir" op="equ" val="norm">
                          <dgm:alg type="hierChild"/>
                        </dgm:if>
                        <dgm:else name="Name131">
                          <dgm:alg type="hierChild">
                            <dgm:param type="linDir" val="fromR"/>
                          </dgm:alg>
                        </dgm:else>
                      </dgm:choose>
                    </dgm:if>
                    <dgm:if name="Name132" func="var" arg="hierBranch" op="equ" val="init">
                      <dgm:choose name="Name133">
                        <dgm:if name="Name134" axis="des" func="maxDepth" op="lte" val="1">
                          <dgm:alg type="hierChild">
                            <dgm:param type="chAlign" val="l"/>
                            <dgm:param type="linDir" val="fromT"/>
                          </dgm:alg>
                        </dgm:if>
                        <dgm:else name="Name135">
                          <dgm:alg type="hierChild"/>
                        </dgm:else>
                      </dgm:choose>
                    </dgm:if>
                    <dgm:else name="Name136"/>
                  </dgm:choose>
                  <dgm:shape xmlns:r="http://schemas.openxmlformats.org/officeDocument/2006/relationships" r:blip="">
                    <dgm:adjLst/>
                  </dgm:shape>
                  <dgm:presOf/>
                  <dgm:forEach name="Name137" ref="rep2a"/>
                </dgm:layoutNode>
                <dgm:layoutNode name="hierChild7">
                  <dgm:choose name="Name138">
                    <dgm:if name="Name139" func="var" arg="dir" op="equ" val="norm">
                      <dgm:alg type="hierChild">
                        <dgm:param type="chAlign" val="l"/>
                        <dgm:param type="linDir" val="fromL"/>
                        <dgm:param type="secChAlign" val="t"/>
                        <dgm:param type="secLinDir" val="fromT"/>
                      </dgm:alg>
                    </dgm:if>
                    <dgm:else name="Name140">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Name141" ref="rep2b"/>
                </dgm:layoutNode>
              </dgm:layoutNode>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8.xml><?xml version="1.0" encoding="utf-8"?>
<dgm:layoutDef xmlns:dgm="http://schemas.openxmlformats.org/drawingml/2006/diagram" xmlns:a="http://schemas.openxmlformats.org/drawingml/2006/main" uniqueId="urn:microsoft.com/office/officeart/2005/8/layout/equation2">
  <dgm:title val=""/>
  <dgm:desc val=""/>
  <dgm:catLst>
    <dgm:cat type="relationship" pri="18000"/>
    <dgm:cat type="process" pri="2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linDir" val="fromL"/>
          <dgm:param type="fallback" val="2D"/>
        </dgm:alg>
      </dgm:if>
      <dgm:else name="Name3">
        <dgm:alg type="lin">
          <dgm:param type="linDir" val="fromR"/>
          <dgm:param type="fallback" val="2D"/>
        </dgm:alg>
      </dgm:else>
    </dgm:choose>
    <dgm:shape xmlns:r="http://schemas.openxmlformats.org/officeDocument/2006/relationships" r:blip="">
      <dgm:adjLst/>
    </dgm:shape>
    <dgm:presOf/>
    <dgm:choose name="Name4">
      <dgm:if name="Name5" axis="ch" ptType="node" func="cnt" op="gte" val="3">
        <dgm:constrLst>
          <dgm:constr type="h" for="des" forName="node" refType="w" fact="0.5"/>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ch" forName="lastNode" op="equ" val="65"/>
          <dgm:constr type="primFontSz" for="des" forName="node" op="equ" val="65"/>
          <dgm:constr type="primFontSz" for="des" forName="sibTrans" val="55"/>
          <dgm:constr type="primFontSz" for="des" forName="sibTrans" refType="primFontSz" refFor="des" refForName="node" op="lte" fact="0.8"/>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if>
      <dgm:else name="Name6">
        <dgm:constrLst>
          <dgm:constr type="h" for="des" forName="node" refType="w"/>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des" forName="node" val="65"/>
          <dgm:constr type="primFontSz" for="ch" forName="lastNode" refType="primFontSz" refFor="des" refForName="node" op="equ"/>
          <dgm:constr type="primFontSz" for="des" forName="sibTrans" val="55"/>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else>
    </dgm:choose>
    <dgm:ruleLst/>
    <dgm:choose name="Name7">
      <dgm:if name="Name8" axis="ch" ptType="node" func="cnt" op="gte" val="1">
        <dgm:layoutNode name="vNodes">
          <dgm:alg type="lin">
            <dgm:param type="linDir" val="fromT"/>
            <dgm:param type="fallback" val="2D"/>
          </dgm:alg>
          <dgm:shape xmlns:r="http://schemas.openxmlformats.org/officeDocument/2006/relationships" r:blip="">
            <dgm:adjLst/>
          </dgm:shape>
          <dgm:presOf/>
          <dgm:constrLst/>
          <dgm:ruleLst/>
          <dgm:forEach name="Name9" axis="ch" ptType="node">
            <dgm:choose name="Name10">
              <dgm:if name="Name11" axis="self" func="revPos" op="neq" val="1">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choose name="Name12">
                  <dgm:if name="Name13" axis="self" ptType="node" func="revPos" op="gt" val="2">
                    <dgm:forEach name="sibTransForEach" axis="followSib" ptType="sibTrans" cnt="1">
                      <dgm:layoutNode name="spacerT">
                        <dgm:alg type="sp"/>
                        <dgm:shape xmlns:r="http://schemas.openxmlformats.org/officeDocument/2006/relationships" r:blip="">
                          <dgm:adjLst/>
                        </dgm:shape>
                        <dgm:presOf axis="self"/>
                        <dgm:constrLst/>
                        <dgm:ruleLst/>
                      </dgm:layoutNode>
                      <dgm:layoutNode name="sibTrans">
                        <dgm:alg type="tx"/>
                        <dgm:shape xmlns:r="http://schemas.openxmlformats.org/officeDocument/2006/relationships" type="mathPlus" r:blip="">
                          <dgm:adjLst/>
                        </dgm:shape>
                        <dgm:presOf axis="self"/>
                        <dgm:constrLst>
                          <dgm:constr type="h" refType="w"/>
                          <dgm:constr type="lMarg"/>
                          <dgm:constr type="rMarg"/>
                          <dgm:constr type="tMarg"/>
                          <dgm:constr type="bMarg"/>
                        </dgm:constrLst>
                        <dgm:ruleLst>
                          <dgm:rule type="primFontSz" val="5" fact="NaN" max="NaN"/>
                        </dgm:ruleLst>
                      </dgm:layoutNode>
                      <dgm:layoutNode name="spacerB">
                        <dgm:alg type="sp"/>
                        <dgm:shape xmlns:r="http://schemas.openxmlformats.org/officeDocument/2006/relationships" r:blip="">
                          <dgm:adjLst/>
                        </dgm:shape>
                        <dgm:presOf axis="self"/>
                        <dgm:constrLst/>
                        <dgm:ruleLst/>
                      </dgm:layoutNode>
                    </dgm:forEach>
                  </dgm:if>
                  <dgm:else name="Name14"/>
                </dgm:choose>
              </dgm:if>
              <dgm:else name="Name15"/>
            </dgm:choose>
          </dgm:forEach>
        </dgm:layoutNode>
        <dgm:choose name="Name16">
          <dgm:if name="Name17" axis="ch" ptType="node" func="cnt" op="gt" val="1">
            <dgm:layoutNode name="sibTransLast">
              <dgm:alg type="conn">
                <dgm:param type="begPts" val="auto"/>
                <dgm:param type="endPts" val="auto"/>
                <dgm:param type="srcNode" val="vNodes"/>
                <dgm:param type="dstNode" val="lastNode"/>
              </dgm:alg>
              <dgm:shape xmlns:r="http://schemas.openxmlformats.org/officeDocument/2006/relationships" type="conn" r:blip="">
                <dgm:adjLst/>
              </dgm:shape>
              <dgm:presOf axis="ch" ptType="sibTrans" st="-1" cnt="1"/>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ch desOrSelf" ptType="sibTrans sibTrans" st="-1 1" cnt="1 0"/>
                <dgm:constrLst>
                  <dgm:constr type="lMarg"/>
                  <dgm:constr type="rMarg"/>
                  <dgm:constr type="tMarg"/>
                  <dgm:constr type="bMarg"/>
                </dgm:constrLst>
                <dgm:ruleLst>
                  <dgm:rule type="primFontSz" val="5" fact="NaN" max="NaN"/>
                </dgm:ruleLst>
              </dgm:layoutNode>
            </dgm:layoutNode>
          </dgm:if>
          <dgm:else name="Name18"/>
        </dgm:choose>
        <dgm:layoutNode name="lastNode">
          <dgm:varLst>
            <dgm:bulletEnabled val="1"/>
          </dgm:varLst>
          <dgm:alg type="tx">
            <dgm:param type="txAnchorVertCh" val="mid"/>
          </dgm:alg>
          <dgm:shape xmlns:r="http://schemas.openxmlformats.org/officeDocument/2006/relationships" type="ellipse" r:blip="">
            <dgm:adjLst/>
          </dgm:shape>
          <dgm:presOf axis="ch desOrSelf" ptType="node node" st="-1 1" cnt="1 0"/>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19"/>
    </dgm:choose>
  </dgm:layoutNode>
</dgm:layoutDef>
</file>

<file path=ppt/diagrams/layout9.xml><?xml version="1.0" encoding="utf-8"?>
<dgm:layoutDef xmlns:dgm="http://schemas.openxmlformats.org/drawingml/2006/diagram" xmlns:a="http://schemas.openxmlformats.org/drawingml/2006/main" uniqueId="urn:microsoft.com/office/officeart/2005/8/layout/equation2">
  <dgm:title val=""/>
  <dgm:desc val=""/>
  <dgm:catLst>
    <dgm:cat type="relationship" pri="18000"/>
    <dgm:cat type="process" pri="2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linDir" val="fromL"/>
          <dgm:param type="fallback" val="2D"/>
        </dgm:alg>
      </dgm:if>
      <dgm:else name="Name3">
        <dgm:alg type="lin">
          <dgm:param type="linDir" val="fromR"/>
          <dgm:param type="fallback" val="2D"/>
        </dgm:alg>
      </dgm:else>
    </dgm:choose>
    <dgm:shape xmlns:r="http://schemas.openxmlformats.org/officeDocument/2006/relationships" r:blip="">
      <dgm:adjLst/>
    </dgm:shape>
    <dgm:presOf/>
    <dgm:choose name="Name4">
      <dgm:if name="Name5" axis="ch" ptType="node" func="cnt" op="gte" val="3">
        <dgm:constrLst>
          <dgm:constr type="h" for="des" forName="node" refType="w" fact="0.5"/>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ch" forName="lastNode" op="equ" val="65"/>
          <dgm:constr type="primFontSz" for="des" forName="node" op="equ" val="65"/>
          <dgm:constr type="primFontSz" for="des" forName="sibTrans" val="55"/>
          <dgm:constr type="primFontSz" for="des" forName="sibTrans" refType="primFontSz" refFor="des" refForName="node" op="lte" fact="0.8"/>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if>
      <dgm:else name="Name6">
        <dgm:constrLst>
          <dgm:constr type="h" for="des" forName="node" refType="w"/>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des" forName="node" val="65"/>
          <dgm:constr type="primFontSz" for="ch" forName="lastNode" refType="primFontSz" refFor="des" refForName="node" op="equ"/>
          <dgm:constr type="primFontSz" for="des" forName="sibTrans" val="55"/>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else>
    </dgm:choose>
    <dgm:ruleLst/>
    <dgm:choose name="Name7">
      <dgm:if name="Name8" axis="ch" ptType="node" func="cnt" op="gte" val="1">
        <dgm:layoutNode name="vNodes">
          <dgm:alg type="lin">
            <dgm:param type="linDir" val="fromT"/>
            <dgm:param type="fallback" val="2D"/>
          </dgm:alg>
          <dgm:shape xmlns:r="http://schemas.openxmlformats.org/officeDocument/2006/relationships" r:blip="">
            <dgm:adjLst/>
          </dgm:shape>
          <dgm:presOf/>
          <dgm:constrLst/>
          <dgm:ruleLst/>
          <dgm:forEach name="Name9" axis="ch" ptType="node">
            <dgm:choose name="Name10">
              <dgm:if name="Name11" axis="self" func="revPos" op="neq" val="1">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choose name="Name12">
                  <dgm:if name="Name13" axis="self" ptType="node" func="revPos" op="gt" val="2">
                    <dgm:forEach name="sibTransForEach" axis="followSib" ptType="sibTrans" cnt="1">
                      <dgm:layoutNode name="spacerT">
                        <dgm:alg type="sp"/>
                        <dgm:shape xmlns:r="http://schemas.openxmlformats.org/officeDocument/2006/relationships" r:blip="">
                          <dgm:adjLst/>
                        </dgm:shape>
                        <dgm:presOf axis="self"/>
                        <dgm:constrLst/>
                        <dgm:ruleLst/>
                      </dgm:layoutNode>
                      <dgm:layoutNode name="sibTrans">
                        <dgm:alg type="tx"/>
                        <dgm:shape xmlns:r="http://schemas.openxmlformats.org/officeDocument/2006/relationships" type="mathPlus" r:blip="">
                          <dgm:adjLst/>
                        </dgm:shape>
                        <dgm:presOf axis="self"/>
                        <dgm:constrLst>
                          <dgm:constr type="h" refType="w"/>
                          <dgm:constr type="lMarg"/>
                          <dgm:constr type="rMarg"/>
                          <dgm:constr type="tMarg"/>
                          <dgm:constr type="bMarg"/>
                        </dgm:constrLst>
                        <dgm:ruleLst>
                          <dgm:rule type="primFontSz" val="5" fact="NaN" max="NaN"/>
                        </dgm:ruleLst>
                      </dgm:layoutNode>
                      <dgm:layoutNode name="spacerB">
                        <dgm:alg type="sp"/>
                        <dgm:shape xmlns:r="http://schemas.openxmlformats.org/officeDocument/2006/relationships" r:blip="">
                          <dgm:adjLst/>
                        </dgm:shape>
                        <dgm:presOf axis="self"/>
                        <dgm:constrLst/>
                        <dgm:ruleLst/>
                      </dgm:layoutNode>
                    </dgm:forEach>
                  </dgm:if>
                  <dgm:else name="Name14"/>
                </dgm:choose>
              </dgm:if>
              <dgm:else name="Name15"/>
            </dgm:choose>
          </dgm:forEach>
        </dgm:layoutNode>
        <dgm:choose name="Name16">
          <dgm:if name="Name17" axis="ch" ptType="node" func="cnt" op="gt" val="1">
            <dgm:layoutNode name="sibTransLast">
              <dgm:alg type="conn">
                <dgm:param type="begPts" val="auto"/>
                <dgm:param type="endPts" val="auto"/>
                <dgm:param type="srcNode" val="vNodes"/>
                <dgm:param type="dstNode" val="lastNode"/>
              </dgm:alg>
              <dgm:shape xmlns:r="http://schemas.openxmlformats.org/officeDocument/2006/relationships" type="conn" r:blip="">
                <dgm:adjLst/>
              </dgm:shape>
              <dgm:presOf axis="ch" ptType="sibTrans" st="-1" cnt="1"/>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ch desOrSelf" ptType="sibTrans sibTrans" st="-1 1" cnt="1 0"/>
                <dgm:constrLst>
                  <dgm:constr type="lMarg"/>
                  <dgm:constr type="rMarg"/>
                  <dgm:constr type="tMarg"/>
                  <dgm:constr type="bMarg"/>
                </dgm:constrLst>
                <dgm:ruleLst>
                  <dgm:rule type="primFontSz" val="5" fact="NaN" max="NaN"/>
                </dgm:ruleLst>
              </dgm:layoutNode>
            </dgm:layoutNode>
          </dgm:if>
          <dgm:else name="Name18"/>
        </dgm:choose>
        <dgm:layoutNode name="lastNode">
          <dgm:varLst>
            <dgm:bulletEnabled val="1"/>
          </dgm:varLst>
          <dgm:alg type="tx">
            <dgm:param type="txAnchorVertCh" val="mid"/>
          </dgm:alg>
          <dgm:shape xmlns:r="http://schemas.openxmlformats.org/officeDocument/2006/relationships" type="ellipse" r:blip="">
            <dgm:adjLst/>
          </dgm:shape>
          <dgm:presOf axis="ch desOrSelf" ptType="node node" st="-1 1" cnt="1 0"/>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19"/>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hdr" sz="quarter"/>
          </p:nvPr>
        </p:nvSpPr>
        <p:spPr bwMode="auto">
          <a:xfrm>
            <a:off x="0" y="0"/>
            <a:ext cx="2971800" cy="4656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t" anchorCtr="0" compatLnSpc="1">
            <a:prstTxWarp prst="textNoShape">
              <a:avLst/>
            </a:prstTxWarp>
          </a:bodyPr>
          <a:lstStyle>
            <a:lvl1pPr>
              <a:defRPr sz="1200" smtClean="0"/>
            </a:lvl1pPr>
          </a:lstStyle>
          <a:p>
            <a:pPr>
              <a:defRPr/>
            </a:pPr>
            <a:endParaRPr lang="en-US" altLang="en-US"/>
          </a:p>
        </p:txBody>
      </p:sp>
      <p:sp>
        <p:nvSpPr>
          <p:cNvPr id="20483" name="Rectangle 3"/>
          <p:cNvSpPr>
            <a:spLocks noGrp="1" noChangeArrowheads="1"/>
          </p:cNvSpPr>
          <p:nvPr>
            <p:ph type="dt" sz="quarter" idx="1"/>
          </p:nvPr>
        </p:nvSpPr>
        <p:spPr bwMode="auto">
          <a:xfrm>
            <a:off x="3886200" y="0"/>
            <a:ext cx="2971800" cy="4656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t" anchorCtr="0" compatLnSpc="1">
            <a:prstTxWarp prst="textNoShape">
              <a:avLst/>
            </a:prstTxWarp>
          </a:bodyPr>
          <a:lstStyle>
            <a:lvl1pPr algn="r">
              <a:defRPr sz="1200" smtClean="0"/>
            </a:lvl1pPr>
          </a:lstStyle>
          <a:p>
            <a:pPr>
              <a:defRPr/>
            </a:pPr>
            <a:endParaRPr lang="en-US" altLang="en-US"/>
          </a:p>
        </p:txBody>
      </p:sp>
      <p:sp>
        <p:nvSpPr>
          <p:cNvPr id="20484" name="Rectangle 4"/>
          <p:cNvSpPr>
            <a:spLocks noGrp="1" noChangeArrowheads="1"/>
          </p:cNvSpPr>
          <p:nvPr>
            <p:ph type="ftr" sz="quarter" idx="2"/>
          </p:nvPr>
        </p:nvSpPr>
        <p:spPr bwMode="auto">
          <a:xfrm>
            <a:off x="0" y="8848170"/>
            <a:ext cx="2971800" cy="4656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b" anchorCtr="0" compatLnSpc="1">
            <a:prstTxWarp prst="textNoShape">
              <a:avLst/>
            </a:prstTxWarp>
          </a:bodyPr>
          <a:lstStyle>
            <a:lvl1pPr>
              <a:defRPr sz="1200" smtClean="0"/>
            </a:lvl1pPr>
          </a:lstStyle>
          <a:p>
            <a:pPr>
              <a:defRPr/>
            </a:pPr>
            <a:endParaRPr lang="en-US" altLang="en-US"/>
          </a:p>
        </p:txBody>
      </p:sp>
      <p:sp>
        <p:nvSpPr>
          <p:cNvPr id="20485" name="Rectangle 5"/>
          <p:cNvSpPr>
            <a:spLocks noGrp="1" noChangeArrowheads="1"/>
          </p:cNvSpPr>
          <p:nvPr>
            <p:ph type="sldNum" sz="quarter" idx="3"/>
          </p:nvPr>
        </p:nvSpPr>
        <p:spPr bwMode="auto">
          <a:xfrm>
            <a:off x="3886200" y="8848170"/>
            <a:ext cx="2971800" cy="4656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b" anchorCtr="0" compatLnSpc="1">
            <a:prstTxWarp prst="textNoShape">
              <a:avLst/>
            </a:prstTxWarp>
          </a:bodyPr>
          <a:lstStyle>
            <a:lvl1pPr algn="r">
              <a:defRPr sz="1200" smtClean="0"/>
            </a:lvl1pPr>
          </a:lstStyle>
          <a:p>
            <a:pPr>
              <a:defRPr/>
            </a:pPr>
            <a:fld id="{77677145-BDBB-4173-BB4A-AB56298F9CC8}" type="slidenum">
              <a:rPr lang="en-US" altLang="en-US"/>
              <a:pPr>
                <a:defRPr/>
              </a:pPr>
              <a:t>‹#›</a:t>
            </a:fld>
            <a:endParaRPr lang="en-US" altLang="en-US"/>
          </a:p>
        </p:txBody>
      </p:sp>
    </p:spTree>
    <p:extLst>
      <p:ext uri="{BB962C8B-B14F-4D97-AF65-F5344CB8AC3E}">
        <p14:creationId xmlns:p14="http://schemas.microsoft.com/office/powerpoint/2010/main" val="213610732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hdr" sz="quarter"/>
          </p:nvPr>
        </p:nvSpPr>
        <p:spPr bwMode="auto">
          <a:xfrm>
            <a:off x="0" y="0"/>
            <a:ext cx="2971800" cy="4656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t" anchorCtr="0" compatLnSpc="1">
            <a:prstTxWarp prst="textNoShape">
              <a:avLst/>
            </a:prstTxWarp>
          </a:bodyPr>
          <a:lstStyle>
            <a:lvl1pPr>
              <a:defRPr sz="1200" smtClean="0"/>
            </a:lvl1pPr>
          </a:lstStyle>
          <a:p>
            <a:pPr>
              <a:defRPr/>
            </a:pPr>
            <a:endParaRPr lang="en-US" altLang="en-US"/>
          </a:p>
        </p:txBody>
      </p:sp>
      <p:sp>
        <p:nvSpPr>
          <p:cNvPr id="18435" name="Rectangle 3"/>
          <p:cNvSpPr>
            <a:spLocks noGrp="1" noChangeArrowheads="1"/>
          </p:cNvSpPr>
          <p:nvPr>
            <p:ph type="dt" idx="1"/>
          </p:nvPr>
        </p:nvSpPr>
        <p:spPr bwMode="auto">
          <a:xfrm>
            <a:off x="3886200" y="0"/>
            <a:ext cx="2971800" cy="4656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t" anchorCtr="0" compatLnSpc="1">
            <a:prstTxWarp prst="textNoShape">
              <a:avLst/>
            </a:prstTxWarp>
          </a:bodyPr>
          <a:lstStyle>
            <a:lvl1pPr algn="r">
              <a:defRPr sz="1200" smtClean="0"/>
            </a:lvl1pPr>
          </a:lstStyle>
          <a:p>
            <a:pPr>
              <a:defRPr/>
            </a:pPr>
            <a:endParaRPr lang="en-US" altLang="en-US"/>
          </a:p>
        </p:txBody>
      </p:sp>
      <p:sp>
        <p:nvSpPr>
          <p:cNvPr id="3076" name="Rectangle 4"/>
          <p:cNvSpPr>
            <a:spLocks noGrp="1" noRot="1" noChangeAspect="1" noChangeArrowheads="1" noTextEdit="1"/>
          </p:cNvSpPr>
          <p:nvPr>
            <p:ph type="sldImg" idx="2"/>
          </p:nvPr>
        </p:nvSpPr>
        <p:spPr bwMode="auto">
          <a:xfrm>
            <a:off x="325438" y="698500"/>
            <a:ext cx="6207125" cy="34925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8437" name="Rectangle 5"/>
          <p:cNvSpPr>
            <a:spLocks noGrp="1" noChangeArrowheads="1"/>
          </p:cNvSpPr>
          <p:nvPr>
            <p:ph type="body" sz="quarter" idx="3"/>
          </p:nvPr>
        </p:nvSpPr>
        <p:spPr bwMode="auto">
          <a:xfrm>
            <a:off x="914400" y="4424085"/>
            <a:ext cx="5029200" cy="4191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t" anchorCtr="0" compatLnSpc="1">
            <a:prstTxWarp prst="textNoShape">
              <a:avLst/>
            </a:prstTxWarp>
          </a:body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
        <p:nvSpPr>
          <p:cNvPr id="18438" name="Rectangle 6"/>
          <p:cNvSpPr>
            <a:spLocks noGrp="1" noChangeArrowheads="1"/>
          </p:cNvSpPr>
          <p:nvPr>
            <p:ph type="ftr" sz="quarter" idx="4"/>
          </p:nvPr>
        </p:nvSpPr>
        <p:spPr bwMode="auto">
          <a:xfrm>
            <a:off x="0" y="8848170"/>
            <a:ext cx="2971800" cy="4656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b" anchorCtr="0" compatLnSpc="1">
            <a:prstTxWarp prst="textNoShape">
              <a:avLst/>
            </a:prstTxWarp>
          </a:bodyPr>
          <a:lstStyle>
            <a:lvl1pPr>
              <a:defRPr sz="1200" smtClean="0"/>
            </a:lvl1pPr>
          </a:lstStyle>
          <a:p>
            <a:pPr>
              <a:defRPr/>
            </a:pPr>
            <a:endParaRPr lang="en-US" altLang="en-US"/>
          </a:p>
        </p:txBody>
      </p:sp>
      <p:sp>
        <p:nvSpPr>
          <p:cNvPr id="18439" name="Rectangle 7"/>
          <p:cNvSpPr>
            <a:spLocks noGrp="1" noChangeArrowheads="1"/>
          </p:cNvSpPr>
          <p:nvPr>
            <p:ph type="sldNum" sz="quarter" idx="5"/>
          </p:nvPr>
        </p:nvSpPr>
        <p:spPr bwMode="auto">
          <a:xfrm>
            <a:off x="3886200" y="8848170"/>
            <a:ext cx="2971800" cy="4656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b" anchorCtr="0" compatLnSpc="1">
            <a:prstTxWarp prst="textNoShape">
              <a:avLst/>
            </a:prstTxWarp>
          </a:bodyPr>
          <a:lstStyle>
            <a:lvl1pPr algn="r">
              <a:defRPr sz="1200" smtClean="0"/>
            </a:lvl1pPr>
          </a:lstStyle>
          <a:p>
            <a:pPr>
              <a:defRPr/>
            </a:pPr>
            <a:fld id="{D2A2CD0E-298D-4FFF-A251-D47594EE0C2C}" type="slidenum">
              <a:rPr lang="en-US" altLang="en-US"/>
              <a:pPr>
                <a:defRPr/>
              </a:pPr>
              <a:t>‹#›</a:t>
            </a:fld>
            <a:endParaRPr lang="en-US" altLang="en-US"/>
          </a:p>
        </p:txBody>
      </p:sp>
    </p:spTree>
    <p:extLst>
      <p:ext uri="{BB962C8B-B14F-4D97-AF65-F5344CB8AC3E}">
        <p14:creationId xmlns:p14="http://schemas.microsoft.com/office/powerpoint/2010/main" val="418002625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anose="020B0604020202020204" pitchFamily="34" charset="0"/>
        <a:ea typeface="MS Pゴシック" pitchFamily="-92" charset="-128"/>
        <a:cs typeface="+mn-cs"/>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MS Pゴシック" pitchFamily="-92" charset="-128"/>
        <a:cs typeface="+mn-cs"/>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MS Pゴシック" pitchFamily="-92" charset="-128"/>
        <a:cs typeface="+mn-cs"/>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MS Pゴシック" pitchFamily="-92" charset="-128"/>
        <a:cs typeface="+mn-cs"/>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MS Pゴシック" pitchFamily="-92"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D2A2CD0E-298D-4FFF-A251-D47594EE0C2C}" type="slidenum">
              <a:rPr lang="en-US" altLang="en-US" smtClean="0"/>
              <a:pPr>
                <a:defRPr/>
              </a:pPr>
              <a:t>1</a:t>
            </a:fld>
            <a:endParaRPr lang="en-US" altLang="en-US"/>
          </a:p>
        </p:txBody>
      </p:sp>
    </p:spTree>
    <p:extLst>
      <p:ext uri="{BB962C8B-B14F-4D97-AF65-F5344CB8AC3E}">
        <p14:creationId xmlns:p14="http://schemas.microsoft.com/office/powerpoint/2010/main" val="22092217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E79D17E2-3970-224D-8B7F-6D01815F26A3}" type="slidenum">
              <a:rPr lang="en-US" smtClean="0"/>
              <a:t>10</a:t>
            </a:fld>
            <a:endParaRPr lang="en-US"/>
          </a:p>
        </p:txBody>
      </p:sp>
      <p:sp>
        <p:nvSpPr>
          <p:cNvPr id="5" name="Date Placeholder 4"/>
          <p:cNvSpPr>
            <a:spLocks noGrp="1"/>
          </p:cNvSpPr>
          <p:nvPr>
            <p:ph type="dt" idx="11"/>
          </p:nvPr>
        </p:nvSpPr>
        <p:spPr/>
        <p:txBody>
          <a:bodyPr/>
          <a:lstStyle/>
          <a:p>
            <a:fld id="{A628EF6F-E920-4841-95AF-F434966C1F58}" type="datetime2">
              <a:rPr lang="en-US" smtClean="0"/>
              <a:t>Monday, October 7, 2019</a:t>
            </a:fld>
            <a:endParaRPr lang="en-US"/>
          </a:p>
        </p:txBody>
      </p:sp>
      <p:sp>
        <p:nvSpPr>
          <p:cNvPr id="6" name="Header Placeholder 5"/>
          <p:cNvSpPr>
            <a:spLocks noGrp="1"/>
          </p:cNvSpPr>
          <p:nvPr>
            <p:ph type="hdr" sz="quarter" idx="12"/>
          </p:nvPr>
        </p:nvSpPr>
        <p:spPr/>
        <p:txBody>
          <a:bodyPr/>
          <a:lstStyle/>
          <a:p>
            <a:r>
              <a:rPr lang="en-US"/>
              <a:t>SD 1-hour Training</a:t>
            </a:r>
          </a:p>
        </p:txBody>
      </p:sp>
    </p:spTree>
    <p:extLst>
      <p:ext uri="{BB962C8B-B14F-4D97-AF65-F5344CB8AC3E}">
        <p14:creationId xmlns:p14="http://schemas.microsoft.com/office/powerpoint/2010/main" val="32309709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9D17E2-3970-224D-8B7F-6D01815F26A3}" type="slidenum">
              <a:rPr lang="en-US" smtClean="0"/>
              <a:t>11</a:t>
            </a:fld>
            <a:endParaRPr lang="en-US"/>
          </a:p>
        </p:txBody>
      </p:sp>
      <p:sp>
        <p:nvSpPr>
          <p:cNvPr id="5" name="Date Placeholder 4"/>
          <p:cNvSpPr>
            <a:spLocks noGrp="1"/>
          </p:cNvSpPr>
          <p:nvPr>
            <p:ph type="dt" idx="11"/>
          </p:nvPr>
        </p:nvSpPr>
        <p:spPr/>
        <p:txBody>
          <a:bodyPr/>
          <a:lstStyle/>
          <a:p>
            <a:fld id="{9B2BF03C-A117-6E4E-8C07-02EC9C4A2039}" type="datetime2">
              <a:rPr lang="en-US" smtClean="0"/>
              <a:t>Monday, October 7, 2019</a:t>
            </a:fld>
            <a:endParaRPr lang="en-US"/>
          </a:p>
        </p:txBody>
      </p:sp>
      <p:sp>
        <p:nvSpPr>
          <p:cNvPr id="6" name="Header Placeholder 5"/>
          <p:cNvSpPr>
            <a:spLocks noGrp="1"/>
          </p:cNvSpPr>
          <p:nvPr>
            <p:ph type="hdr" sz="quarter" idx="12"/>
          </p:nvPr>
        </p:nvSpPr>
        <p:spPr/>
        <p:txBody>
          <a:bodyPr/>
          <a:lstStyle/>
          <a:p>
            <a:r>
              <a:rPr lang="en-US"/>
              <a:t>SD 1-hour Training</a:t>
            </a:r>
          </a:p>
        </p:txBody>
      </p:sp>
    </p:spTree>
    <p:extLst>
      <p:ext uri="{BB962C8B-B14F-4D97-AF65-F5344CB8AC3E}">
        <p14:creationId xmlns:p14="http://schemas.microsoft.com/office/powerpoint/2010/main" val="12035558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BDD44D2-B9B8-4C77-849A-9452B8070DD1}" type="slidenum">
              <a:rPr lang="en-US" altLang="en-US"/>
              <a:pPr/>
              <a:t>12</a:t>
            </a:fld>
            <a:endParaRPr lang="en-US" altLang="en-US"/>
          </a:p>
        </p:txBody>
      </p:sp>
      <p:sp>
        <p:nvSpPr>
          <p:cNvPr id="263170" name="Rectangle 2"/>
          <p:cNvSpPr>
            <a:spLocks noGrp="1" noRot="1" noChangeAspect="1" noChangeArrowheads="1" noTextEdit="1"/>
          </p:cNvSpPr>
          <p:nvPr>
            <p:ph type="sldImg"/>
          </p:nvPr>
        </p:nvSpPr>
        <p:spPr>
          <a:ln/>
        </p:spPr>
      </p:sp>
      <p:sp>
        <p:nvSpPr>
          <p:cNvPr id="263171"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41258766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fld id="{BEB1A03B-1516-7D4A-B8A3-B35838E896AE}" type="slidenum">
              <a:rPr lang="en-US" smtClean="0"/>
              <a:t>14</a:t>
            </a:fld>
            <a:endParaRPr lang="en-US"/>
          </a:p>
        </p:txBody>
      </p:sp>
    </p:spTree>
    <p:extLst>
      <p:ext uri="{BB962C8B-B14F-4D97-AF65-F5344CB8AC3E}">
        <p14:creationId xmlns:p14="http://schemas.microsoft.com/office/powerpoint/2010/main" val="16796412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fld id="{BEB1A03B-1516-7D4A-B8A3-B35838E896AE}" type="slidenum">
              <a:rPr lang="en-US" smtClean="0"/>
              <a:t>16</a:t>
            </a:fld>
            <a:endParaRPr lang="en-US"/>
          </a:p>
        </p:txBody>
      </p:sp>
    </p:spTree>
    <p:extLst>
      <p:ext uri="{BB962C8B-B14F-4D97-AF65-F5344CB8AC3E}">
        <p14:creationId xmlns:p14="http://schemas.microsoft.com/office/powerpoint/2010/main" val="29614144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fld id="{BEB1A03B-1516-7D4A-B8A3-B35838E896AE}" type="slidenum">
              <a:rPr lang="en-US" smtClean="0"/>
              <a:t>17</a:t>
            </a:fld>
            <a:endParaRPr lang="en-US"/>
          </a:p>
        </p:txBody>
      </p:sp>
    </p:spTree>
    <p:extLst>
      <p:ext uri="{BB962C8B-B14F-4D97-AF65-F5344CB8AC3E}">
        <p14:creationId xmlns:p14="http://schemas.microsoft.com/office/powerpoint/2010/main" val="22179499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fld id="{BEB1A03B-1516-7D4A-B8A3-B35838E896AE}" type="slidenum">
              <a:rPr lang="en-US" smtClean="0"/>
              <a:t>18</a:t>
            </a:fld>
            <a:endParaRPr lang="en-US"/>
          </a:p>
        </p:txBody>
      </p:sp>
    </p:spTree>
    <p:extLst>
      <p:ext uri="{BB962C8B-B14F-4D97-AF65-F5344CB8AC3E}">
        <p14:creationId xmlns:p14="http://schemas.microsoft.com/office/powerpoint/2010/main" val="879584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fld id="{BEB1A03B-1516-7D4A-B8A3-B35838E896AE}" type="slidenum">
              <a:rPr lang="en-US" smtClean="0"/>
              <a:t>19</a:t>
            </a:fld>
            <a:endParaRPr lang="en-US"/>
          </a:p>
        </p:txBody>
      </p:sp>
    </p:spTree>
    <p:extLst>
      <p:ext uri="{BB962C8B-B14F-4D97-AF65-F5344CB8AC3E}">
        <p14:creationId xmlns:p14="http://schemas.microsoft.com/office/powerpoint/2010/main" val="32587576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fld id="{BEB1A03B-1516-7D4A-B8A3-B35838E896AE}" type="slidenum">
              <a:rPr lang="en-US" smtClean="0"/>
              <a:t>20</a:t>
            </a:fld>
            <a:endParaRPr lang="en-US"/>
          </a:p>
        </p:txBody>
      </p:sp>
    </p:spTree>
    <p:extLst>
      <p:ext uri="{BB962C8B-B14F-4D97-AF65-F5344CB8AC3E}">
        <p14:creationId xmlns:p14="http://schemas.microsoft.com/office/powerpoint/2010/main" val="18320998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fld id="{BEB1A03B-1516-7D4A-B8A3-B35838E896AE}" type="slidenum">
              <a:rPr lang="en-US" smtClean="0"/>
              <a:t>21</a:t>
            </a:fld>
            <a:endParaRPr lang="en-US"/>
          </a:p>
        </p:txBody>
      </p:sp>
    </p:spTree>
    <p:extLst>
      <p:ext uri="{BB962C8B-B14F-4D97-AF65-F5344CB8AC3E}">
        <p14:creationId xmlns:p14="http://schemas.microsoft.com/office/powerpoint/2010/main" val="19225213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D2A2CD0E-298D-4FFF-A251-D47594EE0C2C}" type="slidenum">
              <a:rPr lang="en-US" altLang="en-US" smtClean="0"/>
              <a:pPr>
                <a:defRPr/>
              </a:pPr>
              <a:t>2</a:t>
            </a:fld>
            <a:endParaRPr lang="en-US" altLang="en-US"/>
          </a:p>
        </p:txBody>
      </p:sp>
    </p:spTree>
    <p:extLst>
      <p:ext uri="{BB962C8B-B14F-4D97-AF65-F5344CB8AC3E}">
        <p14:creationId xmlns:p14="http://schemas.microsoft.com/office/powerpoint/2010/main" val="10008828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fld id="{BEB1A03B-1516-7D4A-B8A3-B35838E896AE}" type="slidenum">
              <a:rPr lang="en-US" smtClean="0"/>
              <a:t>22</a:t>
            </a:fld>
            <a:endParaRPr lang="en-US"/>
          </a:p>
        </p:txBody>
      </p:sp>
    </p:spTree>
    <p:extLst>
      <p:ext uri="{BB962C8B-B14F-4D97-AF65-F5344CB8AC3E}">
        <p14:creationId xmlns:p14="http://schemas.microsoft.com/office/powerpoint/2010/main" val="14269265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fld id="{BEB1A03B-1516-7D4A-B8A3-B35838E896AE}" type="slidenum">
              <a:rPr lang="en-US" smtClean="0"/>
              <a:t>23</a:t>
            </a:fld>
            <a:endParaRPr lang="en-US"/>
          </a:p>
        </p:txBody>
      </p:sp>
    </p:spTree>
    <p:extLst>
      <p:ext uri="{BB962C8B-B14F-4D97-AF65-F5344CB8AC3E}">
        <p14:creationId xmlns:p14="http://schemas.microsoft.com/office/powerpoint/2010/main" val="22017904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BDD44D2-B9B8-4C77-849A-9452B8070DD1}" type="slidenum">
              <a:rPr lang="en-US" altLang="en-US"/>
              <a:pPr/>
              <a:t>24</a:t>
            </a:fld>
            <a:endParaRPr lang="en-US" altLang="en-US"/>
          </a:p>
        </p:txBody>
      </p:sp>
      <p:sp>
        <p:nvSpPr>
          <p:cNvPr id="263170" name="Rectangle 2"/>
          <p:cNvSpPr>
            <a:spLocks noGrp="1" noRot="1" noChangeAspect="1" noChangeArrowheads="1" noTextEdit="1"/>
          </p:cNvSpPr>
          <p:nvPr>
            <p:ph type="sldImg"/>
          </p:nvPr>
        </p:nvSpPr>
        <p:spPr>
          <a:ln/>
        </p:spPr>
      </p:sp>
      <p:sp>
        <p:nvSpPr>
          <p:cNvPr id="263171"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2295307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Unicode MS" panose="020B0604020202020204" pitchFamily="34" charset="-128"/>
              </a:defRPr>
            </a:lvl1pPr>
            <a:lvl2pPr marL="742950" indent="-285750" eaLnBrk="0" hangingPunct="0">
              <a:spcBef>
                <a:spcPct val="30000"/>
              </a:spcBef>
              <a:defRPr sz="1200">
                <a:solidFill>
                  <a:schemeClr val="tx1"/>
                </a:solidFill>
                <a:latin typeface="Arial Unicode MS" panose="020B0604020202020204" pitchFamily="34" charset="-128"/>
              </a:defRPr>
            </a:lvl2pPr>
            <a:lvl3pPr marL="1143000" indent="-228600" eaLnBrk="0" hangingPunct="0">
              <a:spcBef>
                <a:spcPct val="30000"/>
              </a:spcBef>
              <a:defRPr sz="1200">
                <a:solidFill>
                  <a:schemeClr val="tx1"/>
                </a:solidFill>
                <a:latin typeface="Arial Unicode MS" panose="020B0604020202020204" pitchFamily="34" charset="-128"/>
              </a:defRPr>
            </a:lvl3pPr>
            <a:lvl4pPr marL="1600200" indent="-228600" eaLnBrk="0" hangingPunct="0">
              <a:spcBef>
                <a:spcPct val="30000"/>
              </a:spcBef>
              <a:defRPr sz="1200">
                <a:solidFill>
                  <a:schemeClr val="tx1"/>
                </a:solidFill>
                <a:latin typeface="Arial Unicode MS" panose="020B0604020202020204" pitchFamily="34" charset="-128"/>
              </a:defRPr>
            </a:lvl4pPr>
            <a:lvl5pPr marL="2057400" indent="-228600" eaLnBrk="0" hangingPunct="0">
              <a:spcBef>
                <a:spcPct val="30000"/>
              </a:spcBef>
              <a:defRPr sz="1200">
                <a:solidFill>
                  <a:schemeClr val="tx1"/>
                </a:solidFill>
                <a:latin typeface="Arial Unicode MS" panose="020B0604020202020204" pitchFamily="34" charset="-128"/>
              </a:defRPr>
            </a:lvl5pPr>
            <a:lvl6pPr marL="2514600" indent="-228600" eaLnBrk="0" fontAlgn="base" hangingPunct="0">
              <a:spcBef>
                <a:spcPct val="30000"/>
              </a:spcBef>
              <a:spcAft>
                <a:spcPct val="0"/>
              </a:spcAft>
              <a:defRPr sz="1200">
                <a:solidFill>
                  <a:schemeClr val="tx1"/>
                </a:solidFill>
                <a:latin typeface="Arial Unicode MS" panose="020B0604020202020204" pitchFamily="34" charset="-128"/>
              </a:defRPr>
            </a:lvl6pPr>
            <a:lvl7pPr marL="2971800" indent="-228600" eaLnBrk="0" fontAlgn="base" hangingPunct="0">
              <a:spcBef>
                <a:spcPct val="30000"/>
              </a:spcBef>
              <a:spcAft>
                <a:spcPct val="0"/>
              </a:spcAft>
              <a:defRPr sz="1200">
                <a:solidFill>
                  <a:schemeClr val="tx1"/>
                </a:solidFill>
                <a:latin typeface="Arial Unicode MS" panose="020B0604020202020204" pitchFamily="34" charset="-128"/>
              </a:defRPr>
            </a:lvl7pPr>
            <a:lvl8pPr marL="3429000" indent="-228600" eaLnBrk="0" fontAlgn="base" hangingPunct="0">
              <a:spcBef>
                <a:spcPct val="30000"/>
              </a:spcBef>
              <a:spcAft>
                <a:spcPct val="0"/>
              </a:spcAft>
              <a:defRPr sz="1200">
                <a:solidFill>
                  <a:schemeClr val="tx1"/>
                </a:solidFill>
                <a:latin typeface="Arial Unicode MS" panose="020B0604020202020204" pitchFamily="34" charset="-128"/>
              </a:defRPr>
            </a:lvl8pPr>
            <a:lvl9pPr marL="3886200" indent="-228600" eaLnBrk="0" fontAlgn="base" hangingPunct="0">
              <a:spcBef>
                <a:spcPct val="30000"/>
              </a:spcBef>
              <a:spcAft>
                <a:spcPct val="0"/>
              </a:spcAft>
              <a:defRPr sz="1200">
                <a:solidFill>
                  <a:schemeClr val="tx1"/>
                </a:solidFill>
                <a:latin typeface="Arial Unicode MS" panose="020B0604020202020204" pitchFamily="34" charset="-128"/>
              </a:defRPr>
            </a:lvl9pPr>
          </a:lstStyle>
          <a:p>
            <a:pPr eaLnBrk="1" hangingPunct="1">
              <a:spcBef>
                <a:spcPct val="0"/>
              </a:spcBef>
            </a:pPr>
            <a:fld id="{5EC5D3C0-F62D-42BF-A484-3E3EE90B1E2E}" type="slidenum">
              <a:rPr lang="en-US" altLang="en-US"/>
              <a:pPr eaLnBrk="1" hangingPunct="1">
                <a:spcBef>
                  <a:spcPct val="0"/>
                </a:spcBef>
              </a:pPr>
              <a:t>25</a:t>
            </a:fld>
            <a:endParaRPr lang="en-US" altLang="en-US"/>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p:spPr>
        <p:txBody>
          <a:bodyPr/>
          <a:lstStyle/>
          <a:p>
            <a:endParaRPr lang="en-US" altLang="en-US"/>
          </a:p>
        </p:txBody>
      </p:sp>
    </p:spTree>
    <p:extLst>
      <p:ext uri="{BB962C8B-B14F-4D97-AF65-F5344CB8AC3E}">
        <p14:creationId xmlns:p14="http://schemas.microsoft.com/office/powerpoint/2010/main" val="26319090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Unicode MS" panose="020B0604020202020204" pitchFamily="34" charset="-128"/>
              </a:defRPr>
            </a:lvl1pPr>
            <a:lvl2pPr marL="742950" indent="-285750" eaLnBrk="0" hangingPunct="0">
              <a:spcBef>
                <a:spcPct val="30000"/>
              </a:spcBef>
              <a:defRPr sz="1200">
                <a:solidFill>
                  <a:schemeClr val="tx1"/>
                </a:solidFill>
                <a:latin typeface="Arial Unicode MS" panose="020B0604020202020204" pitchFamily="34" charset="-128"/>
              </a:defRPr>
            </a:lvl2pPr>
            <a:lvl3pPr marL="1143000" indent="-228600" eaLnBrk="0" hangingPunct="0">
              <a:spcBef>
                <a:spcPct val="30000"/>
              </a:spcBef>
              <a:defRPr sz="1200">
                <a:solidFill>
                  <a:schemeClr val="tx1"/>
                </a:solidFill>
                <a:latin typeface="Arial Unicode MS" panose="020B0604020202020204" pitchFamily="34" charset="-128"/>
              </a:defRPr>
            </a:lvl3pPr>
            <a:lvl4pPr marL="1600200" indent="-228600" eaLnBrk="0" hangingPunct="0">
              <a:spcBef>
                <a:spcPct val="30000"/>
              </a:spcBef>
              <a:defRPr sz="1200">
                <a:solidFill>
                  <a:schemeClr val="tx1"/>
                </a:solidFill>
                <a:latin typeface="Arial Unicode MS" panose="020B0604020202020204" pitchFamily="34" charset="-128"/>
              </a:defRPr>
            </a:lvl4pPr>
            <a:lvl5pPr marL="2057400" indent="-228600" eaLnBrk="0" hangingPunct="0">
              <a:spcBef>
                <a:spcPct val="30000"/>
              </a:spcBef>
              <a:defRPr sz="1200">
                <a:solidFill>
                  <a:schemeClr val="tx1"/>
                </a:solidFill>
                <a:latin typeface="Arial Unicode MS" panose="020B0604020202020204" pitchFamily="34" charset="-128"/>
              </a:defRPr>
            </a:lvl5pPr>
            <a:lvl6pPr marL="2514600" indent="-228600" eaLnBrk="0" fontAlgn="base" hangingPunct="0">
              <a:spcBef>
                <a:spcPct val="30000"/>
              </a:spcBef>
              <a:spcAft>
                <a:spcPct val="0"/>
              </a:spcAft>
              <a:defRPr sz="1200">
                <a:solidFill>
                  <a:schemeClr val="tx1"/>
                </a:solidFill>
                <a:latin typeface="Arial Unicode MS" panose="020B0604020202020204" pitchFamily="34" charset="-128"/>
              </a:defRPr>
            </a:lvl6pPr>
            <a:lvl7pPr marL="2971800" indent="-228600" eaLnBrk="0" fontAlgn="base" hangingPunct="0">
              <a:spcBef>
                <a:spcPct val="30000"/>
              </a:spcBef>
              <a:spcAft>
                <a:spcPct val="0"/>
              </a:spcAft>
              <a:defRPr sz="1200">
                <a:solidFill>
                  <a:schemeClr val="tx1"/>
                </a:solidFill>
                <a:latin typeface="Arial Unicode MS" panose="020B0604020202020204" pitchFamily="34" charset="-128"/>
              </a:defRPr>
            </a:lvl7pPr>
            <a:lvl8pPr marL="3429000" indent="-228600" eaLnBrk="0" fontAlgn="base" hangingPunct="0">
              <a:spcBef>
                <a:spcPct val="30000"/>
              </a:spcBef>
              <a:spcAft>
                <a:spcPct val="0"/>
              </a:spcAft>
              <a:defRPr sz="1200">
                <a:solidFill>
                  <a:schemeClr val="tx1"/>
                </a:solidFill>
                <a:latin typeface="Arial Unicode MS" panose="020B0604020202020204" pitchFamily="34" charset="-128"/>
              </a:defRPr>
            </a:lvl8pPr>
            <a:lvl9pPr marL="3886200" indent="-228600" eaLnBrk="0" fontAlgn="base" hangingPunct="0">
              <a:spcBef>
                <a:spcPct val="30000"/>
              </a:spcBef>
              <a:spcAft>
                <a:spcPct val="0"/>
              </a:spcAft>
              <a:defRPr sz="1200">
                <a:solidFill>
                  <a:schemeClr val="tx1"/>
                </a:solidFill>
                <a:latin typeface="Arial Unicode MS" panose="020B0604020202020204" pitchFamily="34" charset="-128"/>
              </a:defRPr>
            </a:lvl9pPr>
          </a:lstStyle>
          <a:p>
            <a:pPr eaLnBrk="1" hangingPunct="1">
              <a:spcBef>
                <a:spcPct val="0"/>
              </a:spcBef>
            </a:pPr>
            <a:fld id="{E3BAE5D3-BEC1-4AAE-A24B-D6418BE8B312}" type="slidenum">
              <a:rPr lang="en-US" altLang="en-US"/>
              <a:pPr eaLnBrk="1" hangingPunct="1">
                <a:spcBef>
                  <a:spcPct val="0"/>
                </a:spcBef>
              </a:pPr>
              <a:t>26</a:t>
            </a:fld>
            <a:endParaRPr lang="en-US" altLang="en-US"/>
          </a:p>
        </p:txBody>
      </p:sp>
      <p:sp>
        <p:nvSpPr>
          <p:cNvPr id="84995" name="Rectangle 2"/>
          <p:cNvSpPr>
            <a:spLocks noGrp="1" noRot="1" noChangeAspect="1" noChangeArrowheads="1" noTextEdit="1"/>
          </p:cNvSpPr>
          <p:nvPr>
            <p:ph type="sldImg"/>
          </p:nvPr>
        </p:nvSpPr>
        <p:spPr>
          <a:xfrm>
            <a:off x="393700" y="682625"/>
            <a:ext cx="6072188" cy="3416300"/>
          </a:xfrm>
          <a:ln/>
        </p:spPr>
      </p:sp>
      <p:sp>
        <p:nvSpPr>
          <p:cNvPr id="84996" name="Rectangle 3"/>
          <p:cNvSpPr>
            <a:spLocks noGrp="1" noChangeArrowheads="1"/>
          </p:cNvSpPr>
          <p:nvPr>
            <p:ph type="body" idx="1"/>
          </p:nvPr>
        </p:nvSpPr>
        <p:spPr>
          <a:xfrm>
            <a:off x="914400" y="4343400"/>
            <a:ext cx="5029200" cy="4098925"/>
          </a:xfrm>
          <a:noFill/>
        </p:spPr>
        <p:txBody>
          <a:bodyPr/>
          <a:lstStyle/>
          <a:p>
            <a:endParaRPr lang="en-US" altLang="en-US"/>
          </a:p>
        </p:txBody>
      </p:sp>
    </p:spTree>
    <p:extLst>
      <p:ext uri="{BB962C8B-B14F-4D97-AF65-F5344CB8AC3E}">
        <p14:creationId xmlns:p14="http://schemas.microsoft.com/office/powerpoint/2010/main" val="35607817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lvl1pPr>
              <a:defRPr>
                <a:solidFill>
                  <a:schemeClr val="tx1"/>
                </a:solidFill>
                <a:latin typeface="Times New Roman" panose="02020603050405020304" pitchFamily="18" charset="0"/>
              </a:defRPr>
            </a:lvl1pPr>
            <a:lvl2pPr marL="750888" indent="-287338">
              <a:defRPr>
                <a:solidFill>
                  <a:schemeClr val="tx1"/>
                </a:solidFill>
                <a:latin typeface="Times New Roman" panose="02020603050405020304" pitchFamily="18" charset="0"/>
              </a:defRPr>
            </a:lvl2pPr>
            <a:lvl3pPr marL="1154113" indent="-230188">
              <a:defRPr>
                <a:solidFill>
                  <a:schemeClr val="tx1"/>
                </a:solidFill>
                <a:latin typeface="Times New Roman" panose="02020603050405020304" pitchFamily="18" charset="0"/>
              </a:defRPr>
            </a:lvl3pPr>
            <a:lvl4pPr marL="1617663" indent="-230188">
              <a:defRPr>
                <a:solidFill>
                  <a:schemeClr val="tx1"/>
                </a:solidFill>
                <a:latin typeface="Times New Roman" panose="02020603050405020304" pitchFamily="18" charset="0"/>
              </a:defRPr>
            </a:lvl4pPr>
            <a:lvl5pPr marL="2079625" indent="-230188">
              <a:defRPr>
                <a:solidFill>
                  <a:schemeClr val="tx1"/>
                </a:solidFill>
                <a:latin typeface="Times New Roman" panose="02020603050405020304" pitchFamily="18" charset="0"/>
              </a:defRPr>
            </a:lvl5pPr>
            <a:lvl6pPr marL="2536825" indent="-230188" eaLnBrk="0" fontAlgn="base" hangingPunct="0">
              <a:spcBef>
                <a:spcPct val="0"/>
              </a:spcBef>
              <a:spcAft>
                <a:spcPct val="0"/>
              </a:spcAft>
              <a:defRPr>
                <a:solidFill>
                  <a:schemeClr val="tx1"/>
                </a:solidFill>
                <a:latin typeface="Times New Roman" panose="02020603050405020304" pitchFamily="18" charset="0"/>
              </a:defRPr>
            </a:lvl6pPr>
            <a:lvl7pPr marL="2994025" indent="-230188" eaLnBrk="0" fontAlgn="base" hangingPunct="0">
              <a:spcBef>
                <a:spcPct val="0"/>
              </a:spcBef>
              <a:spcAft>
                <a:spcPct val="0"/>
              </a:spcAft>
              <a:defRPr>
                <a:solidFill>
                  <a:schemeClr val="tx1"/>
                </a:solidFill>
                <a:latin typeface="Times New Roman" panose="02020603050405020304" pitchFamily="18" charset="0"/>
              </a:defRPr>
            </a:lvl7pPr>
            <a:lvl8pPr marL="3451225" indent="-230188" eaLnBrk="0" fontAlgn="base" hangingPunct="0">
              <a:spcBef>
                <a:spcPct val="0"/>
              </a:spcBef>
              <a:spcAft>
                <a:spcPct val="0"/>
              </a:spcAft>
              <a:defRPr>
                <a:solidFill>
                  <a:schemeClr val="tx1"/>
                </a:solidFill>
                <a:latin typeface="Times New Roman" panose="02020603050405020304" pitchFamily="18" charset="0"/>
              </a:defRPr>
            </a:lvl8pPr>
            <a:lvl9pPr marL="3908425" indent="-230188" eaLnBrk="0" fontAlgn="base" hangingPunct="0">
              <a:spcBef>
                <a:spcPct val="0"/>
              </a:spcBef>
              <a:spcAft>
                <a:spcPct val="0"/>
              </a:spcAft>
              <a:defRPr>
                <a:solidFill>
                  <a:schemeClr val="tx1"/>
                </a:solidFill>
                <a:latin typeface="Times New Roman" panose="02020603050405020304" pitchFamily="18" charset="0"/>
              </a:defRPr>
            </a:lvl9pPr>
          </a:lstStyle>
          <a:p>
            <a:fld id="{4C54962E-D0B9-4838-9FC9-151A3DE4D645}" type="slidenum">
              <a:rPr lang="en-US" altLang="en-US" smtClean="0"/>
              <a:pPr/>
              <a:t>28</a:t>
            </a:fld>
            <a:endParaRPr lang="en-US" altLang="en-US"/>
          </a:p>
        </p:txBody>
      </p:sp>
      <p:sp>
        <p:nvSpPr>
          <p:cNvPr id="33795" name="Rectangle 2"/>
          <p:cNvSpPr>
            <a:spLocks noGrp="1" noRot="1" noChangeAspect="1" noChangeArrowheads="1" noTextEdit="1"/>
          </p:cNvSpPr>
          <p:nvPr>
            <p:ph type="sldImg"/>
          </p:nvPr>
        </p:nvSpPr>
        <p:spPr>
          <a:xfrm>
            <a:off x="366713" y="717550"/>
            <a:ext cx="6149975" cy="3460750"/>
          </a:xfrm>
          <a:noFill/>
          <a:ln w="12700" cap="flat">
            <a:solidFill>
              <a:schemeClr val="tx1"/>
            </a:solidFill>
          </a:ln>
        </p:spPr>
      </p:sp>
      <p:sp>
        <p:nvSpPr>
          <p:cNvPr id="33796" name="Rectangle 3"/>
          <p:cNvSpPr>
            <a:spLocks noGrp="1" noChangeArrowheads="1"/>
          </p:cNvSpPr>
          <p:nvPr>
            <p:ph type="body" idx="1"/>
          </p:nvPr>
        </p:nvSpPr>
        <p:spPr>
          <a:xfrm>
            <a:off x="917575" y="4416425"/>
            <a:ext cx="5046663" cy="41671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3088" tIns="46544" rIns="93088" bIns="46544"/>
          <a:lstStyle/>
          <a:p>
            <a:endParaRPr lang="en-US" altLang="en-US"/>
          </a:p>
        </p:txBody>
      </p:sp>
    </p:spTree>
    <p:extLst>
      <p:ext uri="{BB962C8B-B14F-4D97-AF65-F5344CB8AC3E}">
        <p14:creationId xmlns:p14="http://schemas.microsoft.com/office/powerpoint/2010/main" val="4055188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lvl1pPr>
              <a:defRPr>
                <a:solidFill>
                  <a:schemeClr val="tx1"/>
                </a:solidFill>
                <a:latin typeface="Times New Roman" panose="02020603050405020304" pitchFamily="18" charset="0"/>
              </a:defRPr>
            </a:lvl1pPr>
            <a:lvl2pPr marL="750888" indent="-287338">
              <a:defRPr>
                <a:solidFill>
                  <a:schemeClr val="tx1"/>
                </a:solidFill>
                <a:latin typeface="Times New Roman" panose="02020603050405020304" pitchFamily="18" charset="0"/>
              </a:defRPr>
            </a:lvl2pPr>
            <a:lvl3pPr marL="1154113" indent="-230188">
              <a:defRPr>
                <a:solidFill>
                  <a:schemeClr val="tx1"/>
                </a:solidFill>
                <a:latin typeface="Times New Roman" panose="02020603050405020304" pitchFamily="18" charset="0"/>
              </a:defRPr>
            </a:lvl3pPr>
            <a:lvl4pPr marL="1617663" indent="-230188">
              <a:defRPr>
                <a:solidFill>
                  <a:schemeClr val="tx1"/>
                </a:solidFill>
                <a:latin typeface="Times New Roman" panose="02020603050405020304" pitchFamily="18" charset="0"/>
              </a:defRPr>
            </a:lvl4pPr>
            <a:lvl5pPr marL="2079625" indent="-230188">
              <a:defRPr>
                <a:solidFill>
                  <a:schemeClr val="tx1"/>
                </a:solidFill>
                <a:latin typeface="Times New Roman" panose="02020603050405020304" pitchFamily="18" charset="0"/>
              </a:defRPr>
            </a:lvl5pPr>
            <a:lvl6pPr marL="2536825" indent="-230188" eaLnBrk="0" fontAlgn="base" hangingPunct="0">
              <a:spcBef>
                <a:spcPct val="0"/>
              </a:spcBef>
              <a:spcAft>
                <a:spcPct val="0"/>
              </a:spcAft>
              <a:defRPr>
                <a:solidFill>
                  <a:schemeClr val="tx1"/>
                </a:solidFill>
                <a:latin typeface="Times New Roman" panose="02020603050405020304" pitchFamily="18" charset="0"/>
              </a:defRPr>
            </a:lvl6pPr>
            <a:lvl7pPr marL="2994025" indent="-230188" eaLnBrk="0" fontAlgn="base" hangingPunct="0">
              <a:spcBef>
                <a:spcPct val="0"/>
              </a:spcBef>
              <a:spcAft>
                <a:spcPct val="0"/>
              </a:spcAft>
              <a:defRPr>
                <a:solidFill>
                  <a:schemeClr val="tx1"/>
                </a:solidFill>
                <a:latin typeface="Times New Roman" panose="02020603050405020304" pitchFamily="18" charset="0"/>
              </a:defRPr>
            </a:lvl7pPr>
            <a:lvl8pPr marL="3451225" indent="-230188" eaLnBrk="0" fontAlgn="base" hangingPunct="0">
              <a:spcBef>
                <a:spcPct val="0"/>
              </a:spcBef>
              <a:spcAft>
                <a:spcPct val="0"/>
              </a:spcAft>
              <a:defRPr>
                <a:solidFill>
                  <a:schemeClr val="tx1"/>
                </a:solidFill>
                <a:latin typeface="Times New Roman" panose="02020603050405020304" pitchFamily="18" charset="0"/>
              </a:defRPr>
            </a:lvl8pPr>
            <a:lvl9pPr marL="3908425" indent="-230188" eaLnBrk="0" fontAlgn="base" hangingPunct="0">
              <a:spcBef>
                <a:spcPct val="0"/>
              </a:spcBef>
              <a:spcAft>
                <a:spcPct val="0"/>
              </a:spcAft>
              <a:defRPr>
                <a:solidFill>
                  <a:schemeClr val="tx1"/>
                </a:solidFill>
                <a:latin typeface="Times New Roman" panose="02020603050405020304" pitchFamily="18" charset="0"/>
              </a:defRPr>
            </a:lvl9pPr>
          </a:lstStyle>
          <a:p>
            <a:fld id="{E5CDA9BF-26F2-4CAA-B63C-C9272A138A02}" type="slidenum">
              <a:rPr lang="en-US" altLang="en-US" smtClean="0"/>
              <a:pPr/>
              <a:t>29</a:t>
            </a:fld>
            <a:endParaRPr lang="en-US" altLang="en-US"/>
          </a:p>
        </p:txBody>
      </p:sp>
      <p:sp>
        <p:nvSpPr>
          <p:cNvPr id="37891" name="Rectangle 2"/>
          <p:cNvSpPr>
            <a:spLocks noGrp="1" noRot="1" noChangeAspect="1" noChangeArrowheads="1" noTextEdit="1"/>
          </p:cNvSpPr>
          <p:nvPr>
            <p:ph type="sldImg"/>
          </p:nvPr>
        </p:nvSpPr>
        <p:spPr>
          <a:xfrm>
            <a:off x="366713" y="717550"/>
            <a:ext cx="6149975" cy="3460750"/>
          </a:xfrm>
          <a:solidFill>
            <a:srgbClr val="FFFFFF"/>
          </a:solidFill>
          <a:ln/>
        </p:spPr>
      </p:sp>
      <p:sp>
        <p:nvSpPr>
          <p:cNvPr id="37892" name="Rectangle 3"/>
          <p:cNvSpPr>
            <a:spLocks noGrp="1" noChangeArrowheads="1"/>
          </p:cNvSpPr>
          <p:nvPr>
            <p:ph type="body" idx="1"/>
          </p:nvPr>
        </p:nvSpPr>
        <p:spPr>
          <a:xfrm>
            <a:off x="917575" y="4416425"/>
            <a:ext cx="5046663" cy="4167188"/>
          </a:xfrm>
          <a:solidFill>
            <a:srgbClr val="FFFFFF"/>
          </a:solidFill>
          <a:ln w="12700" cap="sq">
            <a:solidFill>
              <a:srgbClr val="000000"/>
            </a:solidFill>
            <a:miter lim="800000"/>
            <a:headEnd type="none" w="sm" len="sm"/>
            <a:tailEnd type="none" w="sm" len="sm"/>
          </a:ln>
        </p:spPr>
        <p:txBody>
          <a:bodyPr/>
          <a:lstStyle/>
          <a:p>
            <a:endParaRPr lang="en-US" altLang="en-US"/>
          </a:p>
        </p:txBody>
      </p:sp>
    </p:spTree>
    <p:extLst>
      <p:ext uri="{BB962C8B-B14F-4D97-AF65-F5344CB8AC3E}">
        <p14:creationId xmlns:p14="http://schemas.microsoft.com/office/powerpoint/2010/main" val="189152528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lvl1pPr>
              <a:defRPr>
                <a:solidFill>
                  <a:schemeClr val="tx1"/>
                </a:solidFill>
                <a:latin typeface="Times New Roman" panose="02020603050405020304" pitchFamily="18" charset="0"/>
              </a:defRPr>
            </a:lvl1pPr>
            <a:lvl2pPr marL="750888" indent="-287338">
              <a:defRPr>
                <a:solidFill>
                  <a:schemeClr val="tx1"/>
                </a:solidFill>
                <a:latin typeface="Times New Roman" panose="02020603050405020304" pitchFamily="18" charset="0"/>
              </a:defRPr>
            </a:lvl2pPr>
            <a:lvl3pPr marL="1154113" indent="-230188">
              <a:defRPr>
                <a:solidFill>
                  <a:schemeClr val="tx1"/>
                </a:solidFill>
                <a:latin typeface="Times New Roman" panose="02020603050405020304" pitchFamily="18" charset="0"/>
              </a:defRPr>
            </a:lvl3pPr>
            <a:lvl4pPr marL="1617663" indent="-230188">
              <a:defRPr>
                <a:solidFill>
                  <a:schemeClr val="tx1"/>
                </a:solidFill>
                <a:latin typeface="Times New Roman" panose="02020603050405020304" pitchFamily="18" charset="0"/>
              </a:defRPr>
            </a:lvl4pPr>
            <a:lvl5pPr marL="2079625" indent="-230188">
              <a:defRPr>
                <a:solidFill>
                  <a:schemeClr val="tx1"/>
                </a:solidFill>
                <a:latin typeface="Times New Roman" panose="02020603050405020304" pitchFamily="18" charset="0"/>
              </a:defRPr>
            </a:lvl5pPr>
            <a:lvl6pPr marL="2536825" indent="-230188" eaLnBrk="0" fontAlgn="base" hangingPunct="0">
              <a:spcBef>
                <a:spcPct val="0"/>
              </a:spcBef>
              <a:spcAft>
                <a:spcPct val="0"/>
              </a:spcAft>
              <a:defRPr>
                <a:solidFill>
                  <a:schemeClr val="tx1"/>
                </a:solidFill>
                <a:latin typeface="Times New Roman" panose="02020603050405020304" pitchFamily="18" charset="0"/>
              </a:defRPr>
            </a:lvl6pPr>
            <a:lvl7pPr marL="2994025" indent="-230188" eaLnBrk="0" fontAlgn="base" hangingPunct="0">
              <a:spcBef>
                <a:spcPct val="0"/>
              </a:spcBef>
              <a:spcAft>
                <a:spcPct val="0"/>
              </a:spcAft>
              <a:defRPr>
                <a:solidFill>
                  <a:schemeClr val="tx1"/>
                </a:solidFill>
                <a:latin typeface="Times New Roman" panose="02020603050405020304" pitchFamily="18" charset="0"/>
              </a:defRPr>
            </a:lvl7pPr>
            <a:lvl8pPr marL="3451225" indent="-230188" eaLnBrk="0" fontAlgn="base" hangingPunct="0">
              <a:spcBef>
                <a:spcPct val="0"/>
              </a:spcBef>
              <a:spcAft>
                <a:spcPct val="0"/>
              </a:spcAft>
              <a:defRPr>
                <a:solidFill>
                  <a:schemeClr val="tx1"/>
                </a:solidFill>
                <a:latin typeface="Times New Roman" panose="02020603050405020304" pitchFamily="18" charset="0"/>
              </a:defRPr>
            </a:lvl8pPr>
            <a:lvl9pPr marL="3908425" indent="-230188" eaLnBrk="0" fontAlgn="base" hangingPunct="0">
              <a:spcBef>
                <a:spcPct val="0"/>
              </a:spcBef>
              <a:spcAft>
                <a:spcPct val="0"/>
              </a:spcAft>
              <a:defRPr>
                <a:solidFill>
                  <a:schemeClr val="tx1"/>
                </a:solidFill>
                <a:latin typeface="Times New Roman" panose="02020603050405020304" pitchFamily="18" charset="0"/>
              </a:defRPr>
            </a:lvl9pPr>
          </a:lstStyle>
          <a:p>
            <a:fld id="{E3F29893-583F-443C-842B-7F102A8D6C37}" type="slidenum">
              <a:rPr lang="en-US" altLang="en-US" smtClean="0"/>
              <a:pPr/>
              <a:t>30</a:t>
            </a:fld>
            <a:endParaRPr lang="en-US" altLang="en-US"/>
          </a:p>
        </p:txBody>
      </p:sp>
      <p:sp>
        <p:nvSpPr>
          <p:cNvPr id="39939" name="Rectangle 2"/>
          <p:cNvSpPr>
            <a:spLocks noGrp="1" noRot="1" noChangeAspect="1" noChangeArrowheads="1" noTextEdit="1"/>
          </p:cNvSpPr>
          <p:nvPr>
            <p:ph type="sldImg"/>
          </p:nvPr>
        </p:nvSpPr>
        <p:spPr>
          <a:xfrm>
            <a:off x="366713" y="717550"/>
            <a:ext cx="6149975" cy="3460750"/>
          </a:xfrm>
          <a:solidFill>
            <a:srgbClr val="FFFFFF"/>
          </a:solidFill>
          <a:ln/>
        </p:spPr>
      </p:sp>
      <p:sp>
        <p:nvSpPr>
          <p:cNvPr id="39940" name="Rectangle 3"/>
          <p:cNvSpPr>
            <a:spLocks noGrp="1" noChangeArrowheads="1"/>
          </p:cNvSpPr>
          <p:nvPr>
            <p:ph type="body" idx="1"/>
          </p:nvPr>
        </p:nvSpPr>
        <p:spPr>
          <a:xfrm>
            <a:off x="917575" y="4416425"/>
            <a:ext cx="5046663" cy="4167188"/>
          </a:xfrm>
          <a:solidFill>
            <a:srgbClr val="FFFFFF"/>
          </a:solidFill>
          <a:ln w="12700" cap="sq">
            <a:solidFill>
              <a:srgbClr val="000000"/>
            </a:solidFill>
            <a:miter lim="800000"/>
            <a:headEnd type="none" w="sm" len="sm"/>
            <a:tailEnd type="none" w="sm" len="sm"/>
          </a:ln>
        </p:spPr>
        <p:txBody>
          <a:bodyPr/>
          <a:lstStyle/>
          <a:p>
            <a:endParaRPr lang="en-US" altLang="en-US"/>
          </a:p>
        </p:txBody>
      </p:sp>
    </p:spTree>
    <p:extLst>
      <p:ext uri="{BB962C8B-B14F-4D97-AF65-F5344CB8AC3E}">
        <p14:creationId xmlns:p14="http://schemas.microsoft.com/office/powerpoint/2010/main" val="3000991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lvl1pPr>
              <a:defRPr>
                <a:solidFill>
                  <a:schemeClr val="tx1"/>
                </a:solidFill>
                <a:latin typeface="Times New Roman" panose="02020603050405020304" pitchFamily="18" charset="0"/>
              </a:defRPr>
            </a:lvl1pPr>
            <a:lvl2pPr marL="750888" indent="-287338">
              <a:defRPr>
                <a:solidFill>
                  <a:schemeClr val="tx1"/>
                </a:solidFill>
                <a:latin typeface="Times New Roman" panose="02020603050405020304" pitchFamily="18" charset="0"/>
              </a:defRPr>
            </a:lvl2pPr>
            <a:lvl3pPr marL="1154113" indent="-230188">
              <a:defRPr>
                <a:solidFill>
                  <a:schemeClr val="tx1"/>
                </a:solidFill>
                <a:latin typeface="Times New Roman" panose="02020603050405020304" pitchFamily="18" charset="0"/>
              </a:defRPr>
            </a:lvl3pPr>
            <a:lvl4pPr marL="1617663" indent="-230188">
              <a:defRPr>
                <a:solidFill>
                  <a:schemeClr val="tx1"/>
                </a:solidFill>
                <a:latin typeface="Times New Roman" panose="02020603050405020304" pitchFamily="18" charset="0"/>
              </a:defRPr>
            </a:lvl4pPr>
            <a:lvl5pPr marL="2079625" indent="-230188">
              <a:defRPr>
                <a:solidFill>
                  <a:schemeClr val="tx1"/>
                </a:solidFill>
                <a:latin typeface="Times New Roman" panose="02020603050405020304" pitchFamily="18" charset="0"/>
              </a:defRPr>
            </a:lvl5pPr>
            <a:lvl6pPr marL="2536825" indent="-230188" eaLnBrk="0" fontAlgn="base" hangingPunct="0">
              <a:spcBef>
                <a:spcPct val="0"/>
              </a:spcBef>
              <a:spcAft>
                <a:spcPct val="0"/>
              </a:spcAft>
              <a:defRPr>
                <a:solidFill>
                  <a:schemeClr val="tx1"/>
                </a:solidFill>
                <a:latin typeface="Times New Roman" panose="02020603050405020304" pitchFamily="18" charset="0"/>
              </a:defRPr>
            </a:lvl6pPr>
            <a:lvl7pPr marL="2994025" indent="-230188" eaLnBrk="0" fontAlgn="base" hangingPunct="0">
              <a:spcBef>
                <a:spcPct val="0"/>
              </a:spcBef>
              <a:spcAft>
                <a:spcPct val="0"/>
              </a:spcAft>
              <a:defRPr>
                <a:solidFill>
                  <a:schemeClr val="tx1"/>
                </a:solidFill>
                <a:latin typeface="Times New Roman" panose="02020603050405020304" pitchFamily="18" charset="0"/>
              </a:defRPr>
            </a:lvl7pPr>
            <a:lvl8pPr marL="3451225" indent="-230188" eaLnBrk="0" fontAlgn="base" hangingPunct="0">
              <a:spcBef>
                <a:spcPct val="0"/>
              </a:spcBef>
              <a:spcAft>
                <a:spcPct val="0"/>
              </a:spcAft>
              <a:defRPr>
                <a:solidFill>
                  <a:schemeClr val="tx1"/>
                </a:solidFill>
                <a:latin typeface="Times New Roman" panose="02020603050405020304" pitchFamily="18" charset="0"/>
              </a:defRPr>
            </a:lvl8pPr>
            <a:lvl9pPr marL="3908425" indent="-230188" eaLnBrk="0" fontAlgn="base" hangingPunct="0">
              <a:spcBef>
                <a:spcPct val="0"/>
              </a:spcBef>
              <a:spcAft>
                <a:spcPct val="0"/>
              </a:spcAft>
              <a:defRPr>
                <a:solidFill>
                  <a:schemeClr val="tx1"/>
                </a:solidFill>
                <a:latin typeface="Times New Roman" panose="02020603050405020304" pitchFamily="18" charset="0"/>
              </a:defRPr>
            </a:lvl9pPr>
          </a:lstStyle>
          <a:p>
            <a:fld id="{2FF970B8-D835-4B1B-90BC-35A75816E887}" type="slidenum">
              <a:rPr lang="en-US" altLang="en-US" smtClean="0"/>
              <a:pPr/>
              <a:t>31</a:t>
            </a:fld>
            <a:endParaRPr lang="en-US" altLang="en-US"/>
          </a:p>
        </p:txBody>
      </p:sp>
      <p:sp>
        <p:nvSpPr>
          <p:cNvPr id="41987" name="Rectangle 2"/>
          <p:cNvSpPr>
            <a:spLocks noGrp="1" noRot="1" noChangeAspect="1" noChangeArrowheads="1" noTextEdit="1"/>
          </p:cNvSpPr>
          <p:nvPr>
            <p:ph type="sldImg"/>
          </p:nvPr>
        </p:nvSpPr>
        <p:spPr>
          <a:xfrm>
            <a:off x="366713" y="717550"/>
            <a:ext cx="6149975" cy="3460750"/>
          </a:xfrm>
          <a:noFill/>
          <a:ln w="12700" cap="flat">
            <a:solidFill>
              <a:schemeClr val="tx1"/>
            </a:solidFill>
          </a:ln>
        </p:spPr>
      </p:sp>
      <p:sp>
        <p:nvSpPr>
          <p:cNvPr id="41988" name="Rectangle 3"/>
          <p:cNvSpPr>
            <a:spLocks noGrp="1" noChangeArrowheads="1"/>
          </p:cNvSpPr>
          <p:nvPr>
            <p:ph type="body" idx="1"/>
          </p:nvPr>
        </p:nvSpPr>
        <p:spPr>
          <a:xfrm>
            <a:off x="917575" y="4416425"/>
            <a:ext cx="5046663" cy="41671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3088" tIns="46544" rIns="93088" bIns="46544"/>
          <a:lstStyle/>
          <a:p>
            <a:endParaRPr lang="en-US" altLang="en-US"/>
          </a:p>
        </p:txBody>
      </p:sp>
    </p:spTree>
    <p:extLst>
      <p:ext uri="{BB962C8B-B14F-4D97-AF65-F5344CB8AC3E}">
        <p14:creationId xmlns:p14="http://schemas.microsoft.com/office/powerpoint/2010/main" val="33912023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lvl1pPr>
              <a:defRPr>
                <a:solidFill>
                  <a:schemeClr val="tx1"/>
                </a:solidFill>
                <a:latin typeface="Times New Roman" panose="02020603050405020304" pitchFamily="18" charset="0"/>
              </a:defRPr>
            </a:lvl1pPr>
            <a:lvl2pPr marL="750888" indent="-287338">
              <a:defRPr>
                <a:solidFill>
                  <a:schemeClr val="tx1"/>
                </a:solidFill>
                <a:latin typeface="Times New Roman" panose="02020603050405020304" pitchFamily="18" charset="0"/>
              </a:defRPr>
            </a:lvl2pPr>
            <a:lvl3pPr marL="1154113" indent="-230188">
              <a:defRPr>
                <a:solidFill>
                  <a:schemeClr val="tx1"/>
                </a:solidFill>
                <a:latin typeface="Times New Roman" panose="02020603050405020304" pitchFamily="18" charset="0"/>
              </a:defRPr>
            </a:lvl3pPr>
            <a:lvl4pPr marL="1617663" indent="-230188">
              <a:defRPr>
                <a:solidFill>
                  <a:schemeClr val="tx1"/>
                </a:solidFill>
                <a:latin typeface="Times New Roman" panose="02020603050405020304" pitchFamily="18" charset="0"/>
              </a:defRPr>
            </a:lvl4pPr>
            <a:lvl5pPr marL="2079625" indent="-230188">
              <a:defRPr>
                <a:solidFill>
                  <a:schemeClr val="tx1"/>
                </a:solidFill>
                <a:latin typeface="Times New Roman" panose="02020603050405020304" pitchFamily="18" charset="0"/>
              </a:defRPr>
            </a:lvl5pPr>
            <a:lvl6pPr marL="2536825" indent="-230188" eaLnBrk="0" fontAlgn="base" hangingPunct="0">
              <a:spcBef>
                <a:spcPct val="0"/>
              </a:spcBef>
              <a:spcAft>
                <a:spcPct val="0"/>
              </a:spcAft>
              <a:defRPr>
                <a:solidFill>
                  <a:schemeClr val="tx1"/>
                </a:solidFill>
                <a:latin typeface="Times New Roman" panose="02020603050405020304" pitchFamily="18" charset="0"/>
              </a:defRPr>
            </a:lvl6pPr>
            <a:lvl7pPr marL="2994025" indent="-230188" eaLnBrk="0" fontAlgn="base" hangingPunct="0">
              <a:spcBef>
                <a:spcPct val="0"/>
              </a:spcBef>
              <a:spcAft>
                <a:spcPct val="0"/>
              </a:spcAft>
              <a:defRPr>
                <a:solidFill>
                  <a:schemeClr val="tx1"/>
                </a:solidFill>
                <a:latin typeface="Times New Roman" panose="02020603050405020304" pitchFamily="18" charset="0"/>
              </a:defRPr>
            </a:lvl7pPr>
            <a:lvl8pPr marL="3451225" indent="-230188" eaLnBrk="0" fontAlgn="base" hangingPunct="0">
              <a:spcBef>
                <a:spcPct val="0"/>
              </a:spcBef>
              <a:spcAft>
                <a:spcPct val="0"/>
              </a:spcAft>
              <a:defRPr>
                <a:solidFill>
                  <a:schemeClr val="tx1"/>
                </a:solidFill>
                <a:latin typeface="Times New Roman" panose="02020603050405020304" pitchFamily="18" charset="0"/>
              </a:defRPr>
            </a:lvl8pPr>
            <a:lvl9pPr marL="3908425" indent="-230188" eaLnBrk="0" fontAlgn="base" hangingPunct="0">
              <a:spcBef>
                <a:spcPct val="0"/>
              </a:spcBef>
              <a:spcAft>
                <a:spcPct val="0"/>
              </a:spcAft>
              <a:defRPr>
                <a:solidFill>
                  <a:schemeClr val="tx1"/>
                </a:solidFill>
                <a:latin typeface="Times New Roman" panose="02020603050405020304" pitchFamily="18" charset="0"/>
              </a:defRPr>
            </a:lvl9pPr>
          </a:lstStyle>
          <a:p>
            <a:fld id="{7F53DB08-44B1-4D31-BB4E-CAB403EA01BE}" type="slidenum">
              <a:rPr lang="en-US" altLang="en-US" smtClean="0"/>
              <a:pPr/>
              <a:t>32</a:t>
            </a:fld>
            <a:endParaRPr lang="en-US" altLang="en-US"/>
          </a:p>
        </p:txBody>
      </p:sp>
      <p:sp>
        <p:nvSpPr>
          <p:cNvPr id="44035" name="Rectangle 2"/>
          <p:cNvSpPr>
            <a:spLocks noGrp="1" noRot="1" noChangeAspect="1" noChangeArrowheads="1" noTextEdit="1"/>
          </p:cNvSpPr>
          <p:nvPr>
            <p:ph type="sldImg"/>
          </p:nvPr>
        </p:nvSpPr>
        <p:spPr>
          <a:xfrm>
            <a:off x="366713" y="717550"/>
            <a:ext cx="6149975" cy="3460750"/>
          </a:xfrm>
          <a:noFill/>
          <a:ln w="12700" cap="flat">
            <a:solidFill>
              <a:schemeClr val="tx1"/>
            </a:solidFill>
          </a:ln>
        </p:spPr>
      </p:sp>
      <p:sp>
        <p:nvSpPr>
          <p:cNvPr id="44036" name="Rectangle 3"/>
          <p:cNvSpPr>
            <a:spLocks noGrp="1" noChangeArrowheads="1"/>
          </p:cNvSpPr>
          <p:nvPr>
            <p:ph type="body" idx="1"/>
          </p:nvPr>
        </p:nvSpPr>
        <p:spPr>
          <a:xfrm>
            <a:off x="917575" y="4416425"/>
            <a:ext cx="5046663" cy="41671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3088" tIns="46544" rIns="93088" bIns="46544"/>
          <a:lstStyle/>
          <a:p>
            <a:endParaRPr lang="en-US" altLang="en-US"/>
          </a:p>
        </p:txBody>
      </p:sp>
    </p:spTree>
    <p:extLst>
      <p:ext uri="{BB962C8B-B14F-4D97-AF65-F5344CB8AC3E}">
        <p14:creationId xmlns:p14="http://schemas.microsoft.com/office/powerpoint/2010/main" val="41210485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BDD44D2-B9B8-4C77-849A-9452B8070DD1}" type="slidenum">
              <a:rPr lang="en-US" altLang="en-US"/>
              <a:pPr/>
              <a:t>3</a:t>
            </a:fld>
            <a:endParaRPr lang="en-US" altLang="en-US"/>
          </a:p>
        </p:txBody>
      </p:sp>
      <p:sp>
        <p:nvSpPr>
          <p:cNvPr id="263170" name="Rectangle 2"/>
          <p:cNvSpPr>
            <a:spLocks noGrp="1" noRot="1" noChangeAspect="1" noChangeArrowheads="1" noTextEdit="1"/>
          </p:cNvSpPr>
          <p:nvPr>
            <p:ph type="sldImg"/>
          </p:nvPr>
        </p:nvSpPr>
        <p:spPr>
          <a:ln/>
        </p:spPr>
      </p:sp>
      <p:sp>
        <p:nvSpPr>
          <p:cNvPr id="263171"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550543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lvl1pPr>
              <a:defRPr>
                <a:solidFill>
                  <a:schemeClr val="tx1"/>
                </a:solidFill>
                <a:latin typeface="Times New Roman" panose="02020603050405020304" pitchFamily="18" charset="0"/>
              </a:defRPr>
            </a:lvl1pPr>
            <a:lvl2pPr marL="750888" indent="-287338">
              <a:defRPr>
                <a:solidFill>
                  <a:schemeClr val="tx1"/>
                </a:solidFill>
                <a:latin typeface="Times New Roman" panose="02020603050405020304" pitchFamily="18" charset="0"/>
              </a:defRPr>
            </a:lvl2pPr>
            <a:lvl3pPr marL="1154113" indent="-230188">
              <a:defRPr>
                <a:solidFill>
                  <a:schemeClr val="tx1"/>
                </a:solidFill>
                <a:latin typeface="Times New Roman" panose="02020603050405020304" pitchFamily="18" charset="0"/>
              </a:defRPr>
            </a:lvl3pPr>
            <a:lvl4pPr marL="1617663" indent="-230188">
              <a:defRPr>
                <a:solidFill>
                  <a:schemeClr val="tx1"/>
                </a:solidFill>
                <a:latin typeface="Times New Roman" panose="02020603050405020304" pitchFamily="18" charset="0"/>
              </a:defRPr>
            </a:lvl4pPr>
            <a:lvl5pPr marL="2079625" indent="-230188">
              <a:defRPr>
                <a:solidFill>
                  <a:schemeClr val="tx1"/>
                </a:solidFill>
                <a:latin typeface="Times New Roman" panose="02020603050405020304" pitchFamily="18" charset="0"/>
              </a:defRPr>
            </a:lvl5pPr>
            <a:lvl6pPr marL="2536825" indent="-230188" eaLnBrk="0" fontAlgn="base" hangingPunct="0">
              <a:spcBef>
                <a:spcPct val="0"/>
              </a:spcBef>
              <a:spcAft>
                <a:spcPct val="0"/>
              </a:spcAft>
              <a:defRPr>
                <a:solidFill>
                  <a:schemeClr val="tx1"/>
                </a:solidFill>
                <a:latin typeface="Times New Roman" panose="02020603050405020304" pitchFamily="18" charset="0"/>
              </a:defRPr>
            </a:lvl6pPr>
            <a:lvl7pPr marL="2994025" indent="-230188" eaLnBrk="0" fontAlgn="base" hangingPunct="0">
              <a:spcBef>
                <a:spcPct val="0"/>
              </a:spcBef>
              <a:spcAft>
                <a:spcPct val="0"/>
              </a:spcAft>
              <a:defRPr>
                <a:solidFill>
                  <a:schemeClr val="tx1"/>
                </a:solidFill>
                <a:latin typeface="Times New Roman" panose="02020603050405020304" pitchFamily="18" charset="0"/>
              </a:defRPr>
            </a:lvl7pPr>
            <a:lvl8pPr marL="3451225" indent="-230188" eaLnBrk="0" fontAlgn="base" hangingPunct="0">
              <a:spcBef>
                <a:spcPct val="0"/>
              </a:spcBef>
              <a:spcAft>
                <a:spcPct val="0"/>
              </a:spcAft>
              <a:defRPr>
                <a:solidFill>
                  <a:schemeClr val="tx1"/>
                </a:solidFill>
                <a:latin typeface="Times New Roman" panose="02020603050405020304" pitchFamily="18" charset="0"/>
              </a:defRPr>
            </a:lvl8pPr>
            <a:lvl9pPr marL="3908425" indent="-230188" eaLnBrk="0" fontAlgn="base" hangingPunct="0">
              <a:spcBef>
                <a:spcPct val="0"/>
              </a:spcBef>
              <a:spcAft>
                <a:spcPct val="0"/>
              </a:spcAft>
              <a:defRPr>
                <a:solidFill>
                  <a:schemeClr val="tx1"/>
                </a:solidFill>
                <a:latin typeface="Times New Roman" panose="02020603050405020304" pitchFamily="18" charset="0"/>
              </a:defRPr>
            </a:lvl9pPr>
          </a:lstStyle>
          <a:p>
            <a:fld id="{FBA44933-CACB-4300-92CE-746FA1C423FA}" type="slidenum">
              <a:rPr lang="en-US" altLang="en-US" smtClean="0"/>
              <a:pPr/>
              <a:t>33</a:t>
            </a:fld>
            <a:endParaRPr lang="en-US" altLang="en-US"/>
          </a:p>
        </p:txBody>
      </p:sp>
      <p:sp>
        <p:nvSpPr>
          <p:cNvPr id="46083" name="Rectangle 2"/>
          <p:cNvSpPr>
            <a:spLocks noGrp="1" noRot="1" noChangeAspect="1" noChangeArrowheads="1" noTextEdit="1"/>
          </p:cNvSpPr>
          <p:nvPr>
            <p:ph type="sldImg"/>
          </p:nvPr>
        </p:nvSpPr>
        <p:spPr>
          <a:xfrm>
            <a:off x="366713" y="717550"/>
            <a:ext cx="6149975" cy="3460750"/>
          </a:xfrm>
          <a:ln/>
        </p:spPr>
      </p:sp>
      <p:sp>
        <p:nvSpPr>
          <p:cNvPr id="46084" name="Rectangle 3"/>
          <p:cNvSpPr>
            <a:spLocks noGrp="1" noChangeArrowheads="1"/>
          </p:cNvSpPr>
          <p:nvPr>
            <p:ph type="body" idx="1"/>
          </p:nvPr>
        </p:nvSpPr>
        <p:spPr>
          <a:xfrm>
            <a:off x="917575" y="4416425"/>
            <a:ext cx="5046663" cy="4167188"/>
          </a:xfrm>
          <a:noFill/>
        </p:spPr>
        <p:txBody>
          <a:bodyPr/>
          <a:lstStyle/>
          <a:p>
            <a:endParaRPr lang="en-US" altLang="en-US"/>
          </a:p>
        </p:txBody>
      </p:sp>
    </p:spTree>
    <p:extLst>
      <p:ext uri="{BB962C8B-B14F-4D97-AF65-F5344CB8AC3E}">
        <p14:creationId xmlns:p14="http://schemas.microsoft.com/office/powerpoint/2010/main" val="340578567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lvl1pPr>
              <a:defRPr>
                <a:solidFill>
                  <a:schemeClr val="tx1"/>
                </a:solidFill>
                <a:latin typeface="Times New Roman" panose="02020603050405020304" pitchFamily="18" charset="0"/>
              </a:defRPr>
            </a:lvl1pPr>
            <a:lvl2pPr marL="750888" indent="-287338">
              <a:defRPr>
                <a:solidFill>
                  <a:schemeClr val="tx1"/>
                </a:solidFill>
                <a:latin typeface="Times New Roman" panose="02020603050405020304" pitchFamily="18" charset="0"/>
              </a:defRPr>
            </a:lvl2pPr>
            <a:lvl3pPr marL="1154113" indent="-230188">
              <a:defRPr>
                <a:solidFill>
                  <a:schemeClr val="tx1"/>
                </a:solidFill>
                <a:latin typeface="Times New Roman" panose="02020603050405020304" pitchFamily="18" charset="0"/>
              </a:defRPr>
            </a:lvl3pPr>
            <a:lvl4pPr marL="1617663" indent="-230188">
              <a:defRPr>
                <a:solidFill>
                  <a:schemeClr val="tx1"/>
                </a:solidFill>
                <a:latin typeface="Times New Roman" panose="02020603050405020304" pitchFamily="18" charset="0"/>
              </a:defRPr>
            </a:lvl4pPr>
            <a:lvl5pPr marL="2079625" indent="-230188">
              <a:defRPr>
                <a:solidFill>
                  <a:schemeClr val="tx1"/>
                </a:solidFill>
                <a:latin typeface="Times New Roman" panose="02020603050405020304" pitchFamily="18" charset="0"/>
              </a:defRPr>
            </a:lvl5pPr>
            <a:lvl6pPr marL="2536825" indent="-230188" eaLnBrk="0" fontAlgn="base" hangingPunct="0">
              <a:spcBef>
                <a:spcPct val="0"/>
              </a:spcBef>
              <a:spcAft>
                <a:spcPct val="0"/>
              </a:spcAft>
              <a:defRPr>
                <a:solidFill>
                  <a:schemeClr val="tx1"/>
                </a:solidFill>
                <a:latin typeface="Times New Roman" panose="02020603050405020304" pitchFamily="18" charset="0"/>
              </a:defRPr>
            </a:lvl6pPr>
            <a:lvl7pPr marL="2994025" indent="-230188" eaLnBrk="0" fontAlgn="base" hangingPunct="0">
              <a:spcBef>
                <a:spcPct val="0"/>
              </a:spcBef>
              <a:spcAft>
                <a:spcPct val="0"/>
              </a:spcAft>
              <a:defRPr>
                <a:solidFill>
                  <a:schemeClr val="tx1"/>
                </a:solidFill>
                <a:latin typeface="Times New Roman" panose="02020603050405020304" pitchFamily="18" charset="0"/>
              </a:defRPr>
            </a:lvl7pPr>
            <a:lvl8pPr marL="3451225" indent="-230188" eaLnBrk="0" fontAlgn="base" hangingPunct="0">
              <a:spcBef>
                <a:spcPct val="0"/>
              </a:spcBef>
              <a:spcAft>
                <a:spcPct val="0"/>
              </a:spcAft>
              <a:defRPr>
                <a:solidFill>
                  <a:schemeClr val="tx1"/>
                </a:solidFill>
                <a:latin typeface="Times New Roman" panose="02020603050405020304" pitchFamily="18" charset="0"/>
              </a:defRPr>
            </a:lvl8pPr>
            <a:lvl9pPr marL="3908425" indent="-230188" eaLnBrk="0" fontAlgn="base" hangingPunct="0">
              <a:spcBef>
                <a:spcPct val="0"/>
              </a:spcBef>
              <a:spcAft>
                <a:spcPct val="0"/>
              </a:spcAft>
              <a:defRPr>
                <a:solidFill>
                  <a:schemeClr val="tx1"/>
                </a:solidFill>
                <a:latin typeface="Times New Roman" panose="02020603050405020304" pitchFamily="18" charset="0"/>
              </a:defRPr>
            </a:lvl9pPr>
          </a:lstStyle>
          <a:p>
            <a:fld id="{2EF27541-7AEE-4BA1-AA67-7CDD049F38D0}" type="slidenum">
              <a:rPr lang="en-US" altLang="en-US" smtClean="0"/>
              <a:pPr/>
              <a:t>34</a:t>
            </a:fld>
            <a:endParaRPr lang="en-US" altLang="en-US"/>
          </a:p>
        </p:txBody>
      </p:sp>
      <p:sp>
        <p:nvSpPr>
          <p:cNvPr id="48131" name="Rectangle 2"/>
          <p:cNvSpPr>
            <a:spLocks noGrp="1" noRot="1" noChangeAspect="1" noChangeArrowheads="1" noTextEdit="1"/>
          </p:cNvSpPr>
          <p:nvPr>
            <p:ph type="sldImg"/>
          </p:nvPr>
        </p:nvSpPr>
        <p:spPr>
          <a:xfrm>
            <a:off x="366713" y="717550"/>
            <a:ext cx="6149975" cy="3460750"/>
          </a:xfrm>
          <a:noFill/>
          <a:ln w="12700" cap="flat">
            <a:solidFill>
              <a:schemeClr val="tx1"/>
            </a:solidFill>
          </a:ln>
        </p:spPr>
      </p:sp>
      <p:sp>
        <p:nvSpPr>
          <p:cNvPr id="48132" name="Rectangle 3"/>
          <p:cNvSpPr>
            <a:spLocks noGrp="1" noChangeArrowheads="1"/>
          </p:cNvSpPr>
          <p:nvPr>
            <p:ph type="body" idx="1"/>
          </p:nvPr>
        </p:nvSpPr>
        <p:spPr>
          <a:xfrm>
            <a:off x="917575" y="4416425"/>
            <a:ext cx="5046663" cy="41671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3088" tIns="46544" rIns="93088" bIns="46544"/>
          <a:lstStyle/>
          <a:p>
            <a:endParaRPr lang="en-US" altLang="en-US"/>
          </a:p>
        </p:txBody>
      </p:sp>
    </p:spTree>
    <p:extLst>
      <p:ext uri="{BB962C8B-B14F-4D97-AF65-F5344CB8AC3E}">
        <p14:creationId xmlns:p14="http://schemas.microsoft.com/office/powerpoint/2010/main" val="22432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lvl1pPr>
              <a:defRPr>
                <a:solidFill>
                  <a:schemeClr val="tx1"/>
                </a:solidFill>
                <a:latin typeface="Times New Roman" panose="02020603050405020304" pitchFamily="18" charset="0"/>
              </a:defRPr>
            </a:lvl1pPr>
            <a:lvl2pPr marL="750888" indent="-287338">
              <a:defRPr>
                <a:solidFill>
                  <a:schemeClr val="tx1"/>
                </a:solidFill>
                <a:latin typeface="Times New Roman" panose="02020603050405020304" pitchFamily="18" charset="0"/>
              </a:defRPr>
            </a:lvl2pPr>
            <a:lvl3pPr marL="1154113" indent="-230188">
              <a:defRPr>
                <a:solidFill>
                  <a:schemeClr val="tx1"/>
                </a:solidFill>
                <a:latin typeface="Times New Roman" panose="02020603050405020304" pitchFamily="18" charset="0"/>
              </a:defRPr>
            </a:lvl3pPr>
            <a:lvl4pPr marL="1617663" indent="-230188">
              <a:defRPr>
                <a:solidFill>
                  <a:schemeClr val="tx1"/>
                </a:solidFill>
                <a:latin typeface="Times New Roman" panose="02020603050405020304" pitchFamily="18" charset="0"/>
              </a:defRPr>
            </a:lvl4pPr>
            <a:lvl5pPr marL="2079625" indent="-230188">
              <a:defRPr>
                <a:solidFill>
                  <a:schemeClr val="tx1"/>
                </a:solidFill>
                <a:latin typeface="Times New Roman" panose="02020603050405020304" pitchFamily="18" charset="0"/>
              </a:defRPr>
            </a:lvl5pPr>
            <a:lvl6pPr marL="2536825" indent="-230188" eaLnBrk="0" fontAlgn="base" hangingPunct="0">
              <a:spcBef>
                <a:spcPct val="0"/>
              </a:spcBef>
              <a:spcAft>
                <a:spcPct val="0"/>
              </a:spcAft>
              <a:defRPr>
                <a:solidFill>
                  <a:schemeClr val="tx1"/>
                </a:solidFill>
                <a:latin typeface="Times New Roman" panose="02020603050405020304" pitchFamily="18" charset="0"/>
              </a:defRPr>
            </a:lvl6pPr>
            <a:lvl7pPr marL="2994025" indent="-230188" eaLnBrk="0" fontAlgn="base" hangingPunct="0">
              <a:spcBef>
                <a:spcPct val="0"/>
              </a:spcBef>
              <a:spcAft>
                <a:spcPct val="0"/>
              </a:spcAft>
              <a:defRPr>
                <a:solidFill>
                  <a:schemeClr val="tx1"/>
                </a:solidFill>
                <a:latin typeface="Times New Roman" panose="02020603050405020304" pitchFamily="18" charset="0"/>
              </a:defRPr>
            </a:lvl7pPr>
            <a:lvl8pPr marL="3451225" indent="-230188" eaLnBrk="0" fontAlgn="base" hangingPunct="0">
              <a:spcBef>
                <a:spcPct val="0"/>
              </a:spcBef>
              <a:spcAft>
                <a:spcPct val="0"/>
              </a:spcAft>
              <a:defRPr>
                <a:solidFill>
                  <a:schemeClr val="tx1"/>
                </a:solidFill>
                <a:latin typeface="Times New Roman" panose="02020603050405020304" pitchFamily="18" charset="0"/>
              </a:defRPr>
            </a:lvl8pPr>
            <a:lvl9pPr marL="3908425" indent="-230188" eaLnBrk="0" fontAlgn="base" hangingPunct="0">
              <a:spcBef>
                <a:spcPct val="0"/>
              </a:spcBef>
              <a:spcAft>
                <a:spcPct val="0"/>
              </a:spcAft>
              <a:defRPr>
                <a:solidFill>
                  <a:schemeClr val="tx1"/>
                </a:solidFill>
                <a:latin typeface="Times New Roman" panose="02020603050405020304" pitchFamily="18" charset="0"/>
              </a:defRPr>
            </a:lvl9pPr>
          </a:lstStyle>
          <a:p>
            <a:fld id="{B7A33C99-E81D-435B-B0A4-46332C30CF5B}" type="slidenum">
              <a:rPr lang="en-US" altLang="en-US" smtClean="0"/>
              <a:pPr/>
              <a:t>35</a:t>
            </a:fld>
            <a:endParaRPr lang="en-US" altLang="en-US"/>
          </a:p>
        </p:txBody>
      </p:sp>
      <p:sp>
        <p:nvSpPr>
          <p:cNvPr id="50179" name="Rectangle 2"/>
          <p:cNvSpPr>
            <a:spLocks noGrp="1" noRot="1" noChangeAspect="1" noChangeArrowheads="1" noTextEdit="1"/>
          </p:cNvSpPr>
          <p:nvPr>
            <p:ph type="sldImg"/>
          </p:nvPr>
        </p:nvSpPr>
        <p:spPr>
          <a:xfrm>
            <a:off x="366713" y="717550"/>
            <a:ext cx="6149975" cy="3460750"/>
          </a:xfrm>
          <a:noFill/>
          <a:ln w="12700" cap="flat">
            <a:solidFill>
              <a:schemeClr val="tx1"/>
            </a:solidFill>
          </a:ln>
        </p:spPr>
      </p:sp>
      <p:sp>
        <p:nvSpPr>
          <p:cNvPr id="50180" name="Rectangle 3"/>
          <p:cNvSpPr>
            <a:spLocks noGrp="1" noChangeArrowheads="1"/>
          </p:cNvSpPr>
          <p:nvPr>
            <p:ph type="body" idx="1"/>
          </p:nvPr>
        </p:nvSpPr>
        <p:spPr>
          <a:xfrm>
            <a:off x="917575" y="4416425"/>
            <a:ext cx="5046663" cy="41671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3088" tIns="46544" rIns="93088" bIns="46544"/>
          <a:lstStyle/>
          <a:p>
            <a:endParaRPr lang="en-US" altLang="en-US"/>
          </a:p>
        </p:txBody>
      </p:sp>
    </p:spTree>
    <p:extLst>
      <p:ext uri="{BB962C8B-B14F-4D97-AF65-F5344CB8AC3E}">
        <p14:creationId xmlns:p14="http://schemas.microsoft.com/office/powerpoint/2010/main" val="35592794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lvl1pPr>
              <a:defRPr>
                <a:solidFill>
                  <a:schemeClr val="tx1"/>
                </a:solidFill>
                <a:latin typeface="Times New Roman" panose="02020603050405020304" pitchFamily="18" charset="0"/>
              </a:defRPr>
            </a:lvl1pPr>
            <a:lvl2pPr marL="750888" indent="-287338">
              <a:defRPr>
                <a:solidFill>
                  <a:schemeClr val="tx1"/>
                </a:solidFill>
                <a:latin typeface="Times New Roman" panose="02020603050405020304" pitchFamily="18" charset="0"/>
              </a:defRPr>
            </a:lvl2pPr>
            <a:lvl3pPr marL="1154113" indent="-230188">
              <a:defRPr>
                <a:solidFill>
                  <a:schemeClr val="tx1"/>
                </a:solidFill>
                <a:latin typeface="Times New Roman" panose="02020603050405020304" pitchFamily="18" charset="0"/>
              </a:defRPr>
            </a:lvl3pPr>
            <a:lvl4pPr marL="1617663" indent="-230188">
              <a:defRPr>
                <a:solidFill>
                  <a:schemeClr val="tx1"/>
                </a:solidFill>
                <a:latin typeface="Times New Roman" panose="02020603050405020304" pitchFamily="18" charset="0"/>
              </a:defRPr>
            </a:lvl4pPr>
            <a:lvl5pPr marL="2079625" indent="-230188">
              <a:defRPr>
                <a:solidFill>
                  <a:schemeClr val="tx1"/>
                </a:solidFill>
                <a:latin typeface="Times New Roman" panose="02020603050405020304" pitchFamily="18" charset="0"/>
              </a:defRPr>
            </a:lvl5pPr>
            <a:lvl6pPr marL="2536825" indent="-230188" eaLnBrk="0" fontAlgn="base" hangingPunct="0">
              <a:spcBef>
                <a:spcPct val="0"/>
              </a:spcBef>
              <a:spcAft>
                <a:spcPct val="0"/>
              </a:spcAft>
              <a:defRPr>
                <a:solidFill>
                  <a:schemeClr val="tx1"/>
                </a:solidFill>
                <a:latin typeface="Times New Roman" panose="02020603050405020304" pitchFamily="18" charset="0"/>
              </a:defRPr>
            </a:lvl6pPr>
            <a:lvl7pPr marL="2994025" indent="-230188" eaLnBrk="0" fontAlgn="base" hangingPunct="0">
              <a:spcBef>
                <a:spcPct val="0"/>
              </a:spcBef>
              <a:spcAft>
                <a:spcPct val="0"/>
              </a:spcAft>
              <a:defRPr>
                <a:solidFill>
                  <a:schemeClr val="tx1"/>
                </a:solidFill>
                <a:latin typeface="Times New Roman" panose="02020603050405020304" pitchFamily="18" charset="0"/>
              </a:defRPr>
            </a:lvl7pPr>
            <a:lvl8pPr marL="3451225" indent="-230188" eaLnBrk="0" fontAlgn="base" hangingPunct="0">
              <a:spcBef>
                <a:spcPct val="0"/>
              </a:spcBef>
              <a:spcAft>
                <a:spcPct val="0"/>
              </a:spcAft>
              <a:defRPr>
                <a:solidFill>
                  <a:schemeClr val="tx1"/>
                </a:solidFill>
                <a:latin typeface="Times New Roman" panose="02020603050405020304" pitchFamily="18" charset="0"/>
              </a:defRPr>
            </a:lvl8pPr>
            <a:lvl9pPr marL="3908425" indent="-230188" eaLnBrk="0" fontAlgn="base" hangingPunct="0">
              <a:spcBef>
                <a:spcPct val="0"/>
              </a:spcBef>
              <a:spcAft>
                <a:spcPct val="0"/>
              </a:spcAft>
              <a:defRPr>
                <a:solidFill>
                  <a:schemeClr val="tx1"/>
                </a:solidFill>
                <a:latin typeface="Times New Roman" panose="02020603050405020304" pitchFamily="18" charset="0"/>
              </a:defRPr>
            </a:lvl9pPr>
          </a:lstStyle>
          <a:p>
            <a:fld id="{6CF1447E-80D8-49FD-A615-785E86CDAD98}" type="slidenum">
              <a:rPr lang="en-US" altLang="en-US" smtClean="0"/>
              <a:pPr/>
              <a:t>36</a:t>
            </a:fld>
            <a:endParaRPr lang="en-US" altLang="en-US"/>
          </a:p>
        </p:txBody>
      </p:sp>
      <p:sp>
        <p:nvSpPr>
          <p:cNvPr id="54275" name="Rectangle 2"/>
          <p:cNvSpPr>
            <a:spLocks noGrp="1" noRot="1" noChangeAspect="1" noChangeArrowheads="1" noTextEdit="1"/>
          </p:cNvSpPr>
          <p:nvPr>
            <p:ph type="sldImg"/>
          </p:nvPr>
        </p:nvSpPr>
        <p:spPr>
          <a:xfrm>
            <a:off x="366713" y="717550"/>
            <a:ext cx="6149975" cy="3460750"/>
          </a:xfrm>
          <a:noFill/>
          <a:ln w="12700" cap="flat">
            <a:solidFill>
              <a:schemeClr val="tx1"/>
            </a:solidFill>
          </a:ln>
        </p:spPr>
      </p:sp>
      <p:sp>
        <p:nvSpPr>
          <p:cNvPr id="54276" name="Rectangle 3"/>
          <p:cNvSpPr>
            <a:spLocks noGrp="1" noChangeArrowheads="1"/>
          </p:cNvSpPr>
          <p:nvPr>
            <p:ph type="body" idx="1"/>
          </p:nvPr>
        </p:nvSpPr>
        <p:spPr>
          <a:xfrm>
            <a:off x="917575" y="4416425"/>
            <a:ext cx="5046663" cy="41671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3088" tIns="46544" rIns="93088" bIns="46544"/>
          <a:lstStyle/>
          <a:p>
            <a:endParaRPr lang="en-US" altLang="en-US"/>
          </a:p>
        </p:txBody>
      </p:sp>
    </p:spTree>
    <p:extLst>
      <p:ext uri="{BB962C8B-B14F-4D97-AF65-F5344CB8AC3E}">
        <p14:creationId xmlns:p14="http://schemas.microsoft.com/office/powerpoint/2010/main" val="19034930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554">
              <a:defRPr/>
            </a:pPr>
            <a:endParaRPr lang="en-US" b="0" baseline="0" dirty="0"/>
          </a:p>
          <a:p>
            <a:pPr defTabSz="966554">
              <a:defRPr/>
            </a:pPr>
            <a:endParaRPr lang="en-US" b="0" baseline="0" dirty="0"/>
          </a:p>
        </p:txBody>
      </p:sp>
      <p:sp>
        <p:nvSpPr>
          <p:cNvPr id="4" name="Slide Number Placeholder 3"/>
          <p:cNvSpPr>
            <a:spLocks noGrp="1"/>
          </p:cNvSpPr>
          <p:nvPr>
            <p:ph type="sldNum" sz="quarter" idx="10"/>
          </p:nvPr>
        </p:nvSpPr>
        <p:spPr/>
        <p:txBody>
          <a:bodyPr/>
          <a:lstStyle/>
          <a:p>
            <a:fld id="{E79D17E2-3970-224D-8B7F-6D01815F26A3}" type="slidenum">
              <a:rPr lang="en-US" smtClean="0"/>
              <a:t>38</a:t>
            </a:fld>
            <a:endParaRPr lang="en-US"/>
          </a:p>
        </p:txBody>
      </p:sp>
      <p:sp>
        <p:nvSpPr>
          <p:cNvPr id="6" name="Date Placeholder 5"/>
          <p:cNvSpPr>
            <a:spLocks noGrp="1"/>
          </p:cNvSpPr>
          <p:nvPr>
            <p:ph type="dt" idx="12"/>
          </p:nvPr>
        </p:nvSpPr>
        <p:spPr/>
        <p:txBody>
          <a:bodyPr/>
          <a:lstStyle/>
          <a:p>
            <a:endParaRPr lang="en-US"/>
          </a:p>
        </p:txBody>
      </p:sp>
      <p:sp>
        <p:nvSpPr>
          <p:cNvPr id="7" name="Header Placeholder 6">
            <a:extLst>
              <a:ext uri="{FF2B5EF4-FFF2-40B4-BE49-F238E27FC236}">
                <a16:creationId xmlns:a16="http://schemas.microsoft.com/office/drawing/2014/main" id="{A03622BA-99EF-4DCE-93A0-EF27BFD9DB90}"/>
              </a:ext>
            </a:extLst>
          </p:cNvPr>
          <p:cNvSpPr>
            <a:spLocks noGrp="1"/>
          </p:cNvSpPr>
          <p:nvPr>
            <p:ph type="hdr" sz="quarter" idx="13"/>
          </p:nvPr>
        </p:nvSpPr>
        <p:spPr/>
        <p:txBody>
          <a:bodyPr/>
          <a:lstStyle/>
          <a:p>
            <a:endParaRPr lang="en-US"/>
          </a:p>
        </p:txBody>
      </p:sp>
    </p:spTree>
    <p:extLst>
      <p:ext uri="{BB962C8B-B14F-4D97-AF65-F5344CB8AC3E}">
        <p14:creationId xmlns:p14="http://schemas.microsoft.com/office/powerpoint/2010/main" val="27703173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29" indent="-181229" defTabSz="966554">
              <a:buFont typeface="Arial" charset="0"/>
              <a:buChar char="•"/>
              <a:defRPr/>
            </a:pPr>
            <a:r>
              <a:rPr lang="en-US" altLang="x-none" dirty="0">
                <a:ea typeface="ＭＳ Ｐゴシック" charset="-128"/>
              </a:rPr>
              <a:t>The SDLMI is</a:t>
            </a:r>
            <a:r>
              <a:rPr lang="en-US" altLang="x-none" baseline="0" dirty="0">
                <a:ea typeface="ＭＳ Ｐゴシック" charset="-128"/>
              </a:rPr>
              <a:t> a </a:t>
            </a:r>
            <a:r>
              <a:rPr lang="en-US" altLang="x-none" dirty="0">
                <a:ea typeface="ＭＳ Ｐゴシック" charset="-128"/>
              </a:rPr>
              <a:t>teaching model in that they </a:t>
            </a:r>
            <a:r>
              <a:rPr lang="en-US" dirty="0"/>
              <a:t>guide teachers to enable students to become more effective at </a:t>
            </a:r>
            <a:r>
              <a:rPr lang="en-US" b="1" dirty="0"/>
              <a:t>initiating and self-regulating In their own actions toward goal setting and attainment of academic goals</a:t>
            </a:r>
            <a:r>
              <a:rPr lang="en-US" dirty="0"/>
              <a:t>. </a:t>
            </a:r>
          </a:p>
          <a:p>
            <a:pPr marL="181229" indent="-181229" defTabSz="966554">
              <a:buFont typeface="Arial" charset="0"/>
              <a:buChar char="•"/>
              <a:defRPr/>
            </a:pPr>
            <a:r>
              <a:rPr lang="en-US" dirty="0"/>
              <a:t>The SDLMI is intended to be used by teachers across a variety of academic content areas to </a:t>
            </a:r>
            <a:r>
              <a:rPr lang="en-US" b="1" dirty="0"/>
              <a:t>support positive student outcomes (e.g., academic achievement, enhanced self-determination)</a:t>
            </a:r>
            <a:r>
              <a:rPr lang="en-US" dirty="0"/>
              <a:t>. </a:t>
            </a:r>
          </a:p>
          <a:p>
            <a:pPr marL="181229" indent="-181229" defTabSz="966554">
              <a:buFont typeface="Arial" charset="0"/>
              <a:buChar char="•"/>
              <a:defRPr/>
            </a:pPr>
            <a:r>
              <a:rPr lang="en-US" dirty="0"/>
              <a:t>The SDLMI has three distinct</a:t>
            </a:r>
            <a:r>
              <a:rPr lang="en-US" baseline="0" dirty="0"/>
              <a:t> phases that are each associated with a question the student must solve. </a:t>
            </a:r>
            <a:r>
              <a:rPr lang="en-US" dirty="0"/>
              <a:t>The questions in </a:t>
            </a:r>
            <a:r>
              <a:rPr lang="en-US" b="1" dirty="0"/>
              <a:t>Phase 1</a:t>
            </a:r>
            <a:r>
              <a:rPr lang="en-US" dirty="0"/>
              <a:t> guide the student in setting a goal or answering the question </a:t>
            </a:r>
            <a:r>
              <a:rPr lang="en-US" b="1" dirty="0"/>
              <a:t>“What is my goal?” </a:t>
            </a:r>
            <a:r>
              <a:rPr lang="en-US" dirty="0"/>
              <a:t>The questions in Phase 2 support the student to develop an action plan to achieve the goal they set in Phase 1 and to identify a self-monitoring process to track their progress toward reaching that goal. Therefore, the question students answer in </a:t>
            </a:r>
            <a:r>
              <a:rPr lang="en-US" b="1" dirty="0"/>
              <a:t>Phase 2</a:t>
            </a:r>
            <a:r>
              <a:rPr lang="en-US" dirty="0"/>
              <a:t> is </a:t>
            </a:r>
            <a:r>
              <a:rPr lang="en-US" b="1" dirty="0"/>
              <a:t>“What is my plan?”</a:t>
            </a:r>
            <a:r>
              <a:rPr lang="en-US" dirty="0"/>
              <a:t> The questions in </a:t>
            </a:r>
            <a:r>
              <a:rPr lang="en-US" b="1" dirty="0"/>
              <a:t>Phase 3</a:t>
            </a:r>
            <a:r>
              <a:rPr lang="en-US" dirty="0"/>
              <a:t> support the student to evaluate his or her progress toward the goal, and answer the question </a:t>
            </a:r>
            <a:r>
              <a:rPr lang="en-US" b="1" dirty="0"/>
              <a:t>“What have I learned?”</a:t>
            </a:r>
          </a:p>
          <a:p>
            <a:endParaRPr lang="en-US" dirty="0"/>
          </a:p>
        </p:txBody>
      </p:sp>
      <p:sp>
        <p:nvSpPr>
          <p:cNvPr id="6" name="Slide Number Placeholder 5"/>
          <p:cNvSpPr>
            <a:spLocks noGrp="1"/>
          </p:cNvSpPr>
          <p:nvPr>
            <p:ph type="sldNum" sz="quarter" idx="12"/>
          </p:nvPr>
        </p:nvSpPr>
        <p:spPr/>
        <p:txBody>
          <a:bodyPr/>
          <a:lstStyle/>
          <a:p>
            <a:fld id="{E79D17E2-3970-224D-8B7F-6D01815F26A3}" type="slidenum">
              <a:rPr lang="en-US" smtClean="0"/>
              <a:t>39</a:t>
            </a:fld>
            <a:endParaRPr lang="en-US"/>
          </a:p>
        </p:txBody>
      </p:sp>
      <p:sp>
        <p:nvSpPr>
          <p:cNvPr id="7" name="Date Placeholder 6"/>
          <p:cNvSpPr>
            <a:spLocks noGrp="1"/>
          </p:cNvSpPr>
          <p:nvPr>
            <p:ph type="dt" idx="13"/>
          </p:nvPr>
        </p:nvSpPr>
        <p:spPr/>
        <p:txBody>
          <a:bodyPr/>
          <a:lstStyle/>
          <a:p>
            <a:endParaRPr lang="en-US"/>
          </a:p>
        </p:txBody>
      </p:sp>
      <p:sp>
        <p:nvSpPr>
          <p:cNvPr id="5" name="Header Placeholder 4">
            <a:extLst>
              <a:ext uri="{FF2B5EF4-FFF2-40B4-BE49-F238E27FC236}">
                <a16:creationId xmlns:a16="http://schemas.microsoft.com/office/drawing/2014/main" id="{1ED2F362-58A1-42E6-B58F-5AF521F3E576}"/>
              </a:ext>
            </a:extLst>
          </p:cNvPr>
          <p:cNvSpPr>
            <a:spLocks noGrp="1"/>
          </p:cNvSpPr>
          <p:nvPr>
            <p:ph type="hdr" sz="quarter" idx="14"/>
          </p:nvPr>
        </p:nvSpPr>
        <p:spPr/>
        <p:txBody>
          <a:bodyPr/>
          <a:lstStyle/>
          <a:p>
            <a:endParaRPr lang="en-US"/>
          </a:p>
        </p:txBody>
      </p:sp>
    </p:spTree>
    <p:extLst>
      <p:ext uri="{BB962C8B-B14F-4D97-AF65-F5344CB8AC3E}">
        <p14:creationId xmlns:p14="http://schemas.microsoft.com/office/powerpoint/2010/main" val="135006652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6" name="Slide Number Placeholder 5"/>
          <p:cNvSpPr>
            <a:spLocks noGrp="1"/>
          </p:cNvSpPr>
          <p:nvPr>
            <p:ph type="sldNum" sz="quarter" idx="12"/>
          </p:nvPr>
        </p:nvSpPr>
        <p:spPr/>
        <p:txBody>
          <a:bodyPr/>
          <a:lstStyle/>
          <a:p>
            <a:fld id="{E79D17E2-3970-224D-8B7F-6D01815F26A3}" type="slidenum">
              <a:rPr lang="en-US" smtClean="0"/>
              <a:t>40</a:t>
            </a:fld>
            <a:endParaRPr lang="en-US"/>
          </a:p>
        </p:txBody>
      </p:sp>
      <p:sp>
        <p:nvSpPr>
          <p:cNvPr id="7" name="Date Placeholder 6"/>
          <p:cNvSpPr>
            <a:spLocks noGrp="1"/>
          </p:cNvSpPr>
          <p:nvPr>
            <p:ph type="dt" idx="13"/>
          </p:nvPr>
        </p:nvSpPr>
        <p:spPr/>
        <p:txBody>
          <a:bodyPr/>
          <a:lstStyle/>
          <a:p>
            <a:endParaRPr lang="en-US"/>
          </a:p>
        </p:txBody>
      </p:sp>
      <p:sp>
        <p:nvSpPr>
          <p:cNvPr id="5" name="Header Placeholder 4">
            <a:extLst>
              <a:ext uri="{FF2B5EF4-FFF2-40B4-BE49-F238E27FC236}">
                <a16:creationId xmlns:a16="http://schemas.microsoft.com/office/drawing/2014/main" id="{EC048D9B-9DAC-4510-A6EC-CBC40C318007}"/>
              </a:ext>
            </a:extLst>
          </p:cNvPr>
          <p:cNvSpPr>
            <a:spLocks noGrp="1"/>
          </p:cNvSpPr>
          <p:nvPr>
            <p:ph type="hdr" sz="quarter" idx="14"/>
          </p:nvPr>
        </p:nvSpPr>
        <p:spPr/>
        <p:txBody>
          <a:bodyPr/>
          <a:lstStyle/>
          <a:p>
            <a:endParaRPr lang="en-US"/>
          </a:p>
        </p:txBody>
      </p:sp>
    </p:spTree>
    <p:extLst>
      <p:ext uri="{BB962C8B-B14F-4D97-AF65-F5344CB8AC3E}">
        <p14:creationId xmlns:p14="http://schemas.microsoft.com/office/powerpoint/2010/main" val="367285210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6" name="Slide Number Placeholder 5"/>
          <p:cNvSpPr>
            <a:spLocks noGrp="1"/>
          </p:cNvSpPr>
          <p:nvPr>
            <p:ph type="sldNum" sz="quarter" idx="12"/>
          </p:nvPr>
        </p:nvSpPr>
        <p:spPr/>
        <p:txBody>
          <a:bodyPr/>
          <a:lstStyle/>
          <a:p>
            <a:fld id="{E79D17E2-3970-224D-8B7F-6D01815F26A3}" type="slidenum">
              <a:rPr lang="en-US" smtClean="0"/>
              <a:t>41</a:t>
            </a:fld>
            <a:endParaRPr lang="en-US"/>
          </a:p>
        </p:txBody>
      </p:sp>
      <p:sp>
        <p:nvSpPr>
          <p:cNvPr id="7" name="Date Placeholder 6"/>
          <p:cNvSpPr>
            <a:spLocks noGrp="1"/>
          </p:cNvSpPr>
          <p:nvPr>
            <p:ph type="dt" idx="13"/>
          </p:nvPr>
        </p:nvSpPr>
        <p:spPr/>
        <p:txBody>
          <a:bodyPr/>
          <a:lstStyle/>
          <a:p>
            <a:endParaRPr lang="en-US"/>
          </a:p>
        </p:txBody>
      </p:sp>
      <p:sp>
        <p:nvSpPr>
          <p:cNvPr id="5" name="Header Placeholder 4">
            <a:extLst>
              <a:ext uri="{FF2B5EF4-FFF2-40B4-BE49-F238E27FC236}">
                <a16:creationId xmlns:a16="http://schemas.microsoft.com/office/drawing/2014/main" id="{3DAC4B4B-70B4-4DD8-9858-26DF820DB00E}"/>
              </a:ext>
            </a:extLst>
          </p:cNvPr>
          <p:cNvSpPr>
            <a:spLocks noGrp="1"/>
          </p:cNvSpPr>
          <p:nvPr>
            <p:ph type="hdr" sz="quarter" idx="14"/>
          </p:nvPr>
        </p:nvSpPr>
        <p:spPr/>
        <p:txBody>
          <a:bodyPr/>
          <a:lstStyle/>
          <a:p>
            <a:endParaRPr lang="en-US"/>
          </a:p>
        </p:txBody>
      </p:sp>
    </p:spTree>
    <p:extLst>
      <p:ext uri="{BB962C8B-B14F-4D97-AF65-F5344CB8AC3E}">
        <p14:creationId xmlns:p14="http://schemas.microsoft.com/office/powerpoint/2010/main" val="80649773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29" indent="-181229" defTabSz="966554">
              <a:buFont typeface="Arial" charset="0"/>
              <a:buChar char="•"/>
              <a:defRPr/>
            </a:pPr>
            <a:endParaRPr lang="en-US" dirty="0"/>
          </a:p>
        </p:txBody>
      </p:sp>
      <p:sp>
        <p:nvSpPr>
          <p:cNvPr id="6" name="Slide Number Placeholder 5"/>
          <p:cNvSpPr>
            <a:spLocks noGrp="1"/>
          </p:cNvSpPr>
          <p:nvPr>
            <p:ph type="sldNum" sz="quarter" idx="12"/>
          </p:nvPr>
        </p:nvSpPr>
        <p:spPr/>
        <p:txBody>
          <a:bodyPr/>
          <a:lstStyle/>
          <a:p>
            <a:fld id="{E79D17E2-3970-224D-8B7F-6D01815F26A3}" type="slidenum">
              <a:rPr lang="en-US" smtClean="0"/>
              <a:t>42</a:t>
            </a:fld>
            <a:endParaRPr lang="en-US"/>
          </a:p>
        </p:txBody>
      </p:sp>
      <p:sp>
        <p:nvSpPr>
          <p:cNvPr id="7" name="Date Placeholder 6"/>
          <p:cNvSpPr>
            <a:spLocks noGrp="1"/>
          </p:cNvSpPr>
          <p:nvPr>
            <p:ph type="dt" idx="13"/>
          </p:nvPr>
        </p:nvSpPr>
        <p:spPr/>
        <p:txBody>
          <a:bodyPr/>
          <a:lstStyle/>
          <a:p>
            <a:endParaRPr lang="en-US"/>
          </a:p>
        </p:txBody>
      </p:sp>
      <p:sp>
        <p:nvSpPr>
          <p:cNvPr id="5" name="Header Placeholder 4">
            <a:extLst>
              <a:ext uri="{FF2B5EF4-FFF2-40B4-BE49-F238E27FC236}">
                <a16:creationId xmlns:a16="http://schemas.microsoft.com/office/drawing/2014/main" id="{3D1964B3-BA82-4F17-A142-14C68A967C8B}"/>
              </a:ext>
            </a:extLst>
          </p:cNvPr>
          <p:cNvSpPr>
            <a:spLocks noGrp="1"/>
          </p:cNvSpPr>
          <p:nvPr>
            <p:ph type="hdr" sz="quarter" idx="14"/>
          </p:nvPr>
        </p:nvSpPr>
        <p:spPr/>
        <p:txBody>
          <a:bodyPr/>
          <a:lstStyle/>
          <a:p>
            <a:endParaRPr lang="en-US"/>
          </a:p>
        </p:txBody>
      </p:sp>
    </p:spTree>
    <p:extLst>
      <p:ext uri="{BB962C8B-B14F-4D97-AF65-F5344CB8AC3E}">
        <p14:creationId xmlns:p14="http://schemas.microsoft.com/office/powerpoint/2010/main" val="160405170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29" indent="-181229" defTabSz="966554">
              <a:buFont typeface="Arial" charset="0"/>
              <a:buChar char="•"/>
              <a:defRPr/>
            </a:pPr>
            <a:endParaRPr lang="en-US" dirty="0"/>
          </a:p>
        </p:txBody>
      </p:sp>
      <p:sp>
        <p:nvSpPr>
          <p:cNvPr id="6" name="Slide Number Placeholder 5"/>
          <p:cNvSpPr>
            <a:spLocks noGrp="1"/>
          </p:cNvSpPr>
          <p:nvPr>
            <p:ph type="sldNum" sz="quarter" idx="12"/>
          </p:nvPr>
        </p:nvSpPr>
        <p:spPr/>
        <p:txBody>
          <a:bodyPr/>
          <a:lstStyle/>
          <a:p>
            <a:fld id="{E79D17E2-3970-224D-8B7F-6D01815F26A3}" type="slidenum">
              <a:rPr lang="en-US" smtClean="0"/>
              <a:t>43</a:t>
            </a:fld>
            <a:endParaRPr lang="en-US"/>
          </a:p>
        </p:txBody>
      </p:sp>
      <p:sp>
        <p:nvSpPr>
          <p:cNvPr id="7" name="Date Placeholder 6"/>
          <p:cNvSpPr>
            <a:spLocks noGrp="1"/>
          </p:cNvSpPr>
          <p:nvPr>
            <p:ph type="dt" idx="13"/>
          </p:nvPr>
        </p:nvSpPr>
        <p:spPr/>
        <p:txBody>
          <a:bodyPr/>
          <a:lstStyle/>
          <a:p>
            <a:endParaRPr lang="en-US"/>
          </a:p>
        </p:txBody>
      </p:sp>
      <p:sp>
        <p:nvSpPr>
          <p:cNvPr id="5" name="Header Placeholder 4">
            <a:extLst>
              <a:ext uri="{FF2B5EF4-FFF2-40B4-BE49-F238E27FC236}">
                <a16:creationId xmlns:a16="http://schemas.microsoft.com/office/drawing/2014/main" id="{B1010CD2-6B21-4E71-AA18-CA4DDD0736D5}"/>
              </a:ext>
            </a:extLst>
          </p:cNvPr>
          <p:cNvSpPr>
            <a:spLocks noGrp="1"/>
          </p:cNvSpPr>
          <p:nvPr>
            <p:ph type="hdr" sz="quarter" idx="14"/>
          </p:nvPr>
        </p:nvSpPr>
        <p:spPr/>
        <p:txBody>
          <a:bodyPr/>
          <a:lstStyle/>
          <a:p>
            <a:endParaRPr lang="en-US"/>
          </a:p>
        </p:txBody>
      </p:sp>
    </p:spTree>
    <p:extLst>
      <p:ext uri="{BB962C8B-B14F-4D97-AF65-F5344CB8AC3E}">
        <p14:creationId xmlns:p14="http://schemas.microsoft.com/office/powerpoint/2010/main" val="25740776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9D17E2-3970-224D-8B7F-6D01815F26A3}" type="slidenum">
              <a:rPr lang="en-US" smtClean="0"/>
              <a:t>4</a:t>
            </a:fld>
            <a:endParaRPr lang="en-US"/>
          </a:p>
        </p:txBody>
      </p:sp>
      <p:sp>
        <p:nvSpPr>
          <p:cNvPr id="5" name="Date Placeholder 4"/>
          <p:cNvSpPr>
            <a:spLocks noGrp="1"/>
          </p:cNvSpPr>
          <p:nvPr>
            <p:ph type="dt" idx="11"/>
          </p:nvPr>
        </p:nvSpPr>
        <p:spPr/>
        <p:txBody>
          <a:bodyPr/>
          <a:lstStyle/>
          <a:p>
            <a:fld id="{93263D71-972B-E246-B463-657F8CA22A62}" type="datetime2">
              <a:rPr lang="en-US" smtClean="0"/>
              <a:t>Monday, October 7, 2019</a:t>
            </a:fld>
            <a:endParaRPr lang="en-US"/>
          </a:p>
        </p:txBody>
      </p:sp>
      <p:sp>
        <p:nvSpPr>
          <p:cNvPr id="6" name="Header Placeholder 5"/>
          <p:cNvSpPr>
            <a:spLocks noGrp="1"/>
          </p:cNvSpPr>
          <p:nvPr>
            <p:ph type="hdr" sz="quarter" idx="12"/>
          </p:nvPr>
        </p:nvSpPr>
        <p:spPr/>
        <p:txBody>
          <a:bodyPr/>
          <a:lstStyle/>
          <a:p>
            <a:r>
              <a:rPr lang="en-US"/>
              <a:t>SD 1-hour Training</a:t>
            </a:r>
          </a:p>
        </p:txBody>
      </p:sp>
    </p:spTree>
    <p:extLst>
      <p:ext uri="{BB962C8B-B14F-4D97-AF65-F5344CB8AC3E}">
        <p14:creationId xmlns:p14="http://schemas.microsoft.com/office/powerpoint/2010/main" val="186696112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baseline="0" dirty="0"/>
          </a:p>
        </p:txBody>
      </p:sp>
      <p:sp>
        <p:nvSpPr>
          <p:cNvPr id="6" name="Slide Number Placeholder 5"/>
          <p:cNvSpPr>
            <a:spLocks noGrp="1"/>
          </p:cNvSpPr>
          <p:nvPr>
            <p:ph type="sldNum" sz="quarter" idx="12"/>
          </p:nvPr>
        </p:nvSpPr>
        <p:spPr/>
        <p:txBody>
          <a:bodyPr/>
          <a:lstStyle/>
          <a:p>
            <a:fld id="{E79D17E2-3970-224D-8B7F-6D01815F26A3}" type="slidenum">
              <a:rPr lang="en-US" smtClean="0"/>
              <a:t>44</a:t>
            </a:fld>
            <a:endParaRPr lang="en-US"/>
          </a:p>
        </p:txBody>
      </p:sp>
      <p:sp>
        <p:nvSpPr>
          <p:cNvPr id="5" name="Date Placeholder 4"/>
          <p:cNvSpPr>
            <a:spLocks noGrp="1"/>
          </p:cNvSpPr>
          <p:nvPr>
            <p:ph type="dt" idx="14"/>
          </p:nvPr>
        </p:nvSpPr>
        <p:spPr/>
        <p:txBody>
          <a:bodyPr/>
          <a:lstStyle/>
          <a:p>
            <a:endParaRPr lang="en-US"/>
          </a:p>
        </p:txBody>
      </p:sp>
      <p:sp>
        <p:nvSpPr>
          <p:cNvPr id="7" name="Header Placeholder 6">
            <a:extLst>
              <a:ext uri="{FF2B5EF4-FFF2-40B4-BE49-F238E27FC236}">
                <a16:creationId xmlns:a16="http://schemas.microsoft.com/office/drawing/2014/main" id="{D2E1AEC8-CB09-499F-99F9-1AA62B03F04F}"/>
              </a:ext>
            </a:extLst>
          </p:cNvPr>
          <p:cNvSpPr>
            <a:spLocks noGrp="1"/>
          </p:cNvSpPr>
          <p:nvPr>
            <p:ph type="hdr" sz="quarter" idx="15"/>
          </p:nvPr>
        </p:nvSpPr>
        <p:spPr/>
        <p:txBody>
          <a:bodyPr/>
          <a:lstStyle/>
          <a:p>
            <a:endParaRPr lang="en-US"/>
          </a:p>
        </p:txBody>
      </p:sp>
    </p:spTree>
    <p:extLst>
      <p:ext uri="{BB962C8B-B14F-4D97-AF65-F5344CB8AC3E}">
        <p14:creationId xmlns:p14="http://schemas.microsoft.com/office/powerpoint/2010/main" val="398772102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29" indent="-181229" defTabSz="966554">
              <a:defRPr/>
            </a:pPr>
            <a:endParaRPr lang="en-US" dirty="0"/>
          </a:p>
        </p:txBody>
      </p:sp>
      <p:sp>
        <p:nvSpPr>
          <p:cNvPr id="6" name="Slide Number Placeholder 5"/>
          <p:cNvSpPr>
            <a:spLocks noGrp="1"/>
          </p:cNvSpPr>
          <p:nvPr>
            <p:ph type="sldNum" sz="quarter" idx="12"/>
          </p:nvPr>
        </p:nvSpPr>
        <p:spPr/>
        <p:txBody>
          <a:bodyPr/>
          <a:lstStyle/>
          <a:p>
            <a:fld id="{E79D17E2-3970-224D-8B7F-6D01815F26A3}" type="slidenum">
              <a:rPr lang="en-US" smtClean="0"/>
              <a:t>45</a:t>
            </a:fld>
            <a:endParaRPr lang="en-US"/>
          </a:p>
        </p:txBody>
      </p:sp>
      <p:sp>
        <p:nvSpPr>
          <p:cNvPr id="7" name="Date Placeholder 6"/>
          <p:cNvSpPr>
            <a:spLocks noGrp="1"/>
          </p:cNvSpPr>
          <p:nvPr>
            <p:ph type="dt" idx="13"/>
          </p:nvPr>
        </p:nvSpPr>
        <p:spPr/>
        <p:txBody>
          <a:bodyPr/>
          <a:lstStyle/>
          <a:p>
            <a:endParaRPr lang="en-US"/>
          </a:p>
        </p:txBody>
      </p:sp>
      <p:sp>
        <p:nvSpPr>
          <p:cNvPr id="5" name="Header Placeholder 4">
            <a:extLst>
              <a:ext uri="{FF2B5EF4-FFF2-40B4-BE49-F238E27FC236}">
                <a16:creationId xmlns:a16="http://schemas.microsoft.com/office/drawing/2014/main" id="{7129A57E-EBE8-44F9-9A41-2AB66474B24B}"/>
              </a:ext>
            </a:extLst>
          </p:cNvPr>
          <p:cNvSpPr>
            <a:spLocks noGrp="1"/>
          </p:cNvSpPr>
          <p:nvPr>
            <p:ph type="hdr" sz="quarter" idx="14"/>
          </p:nvPr>
        </p:nvSpPr>
        <p:spPr/>
        <p:txBody>
          <a:bodyPr/>
          <a:lstStyle/>
          <a:p>
            <a:endParaRPr lang="en-US"/>
          </a:p>
        </p:txBody>
      </p:sp>
    </p:spTree>
    <p:extLst>
      <p:ext uri="{BB962C8B-B14F-4D97-AF65-F5344CB8AC3E}">
        <p14:creationId xmlns:p14="http://schemas.microsoft.com/office/powerpoint/2010/main" val="393113962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29" indent="-181229" defTabSz="966554">
              <a:buFont typeface="Arial" charset="0"/>
              <a:buChar char="•"/>
              <a:defRPr/>
            </a:pPr>
            <a:endParaRPr lang="en-US" dirty="0"/>
          </a:p>
        </p:txBody>
      </p:sp>
      <p:sp>
        <p:nvSpPr>
          <p:cNvPr id="6" name="Slide Number Placeholder 5"/>
          <p:cNvSpPr>
            <a:spLocks noGrp="1"/>
          </p:cNvSpPr>
          <p:nvPr>
            <p:ph type="sldNum" sz="quarter" idx="12"/>
          </p:nvPr>
        </p:nvSpPr>
        <p:spPr/>
        <p:txBody>
          <a:bodyPr/>
          <a:lstStyle/>
          <a:p>
            <a:fld id="{E79D17E2-3970-224D-8B7F-6D01815F26A3}" type="slidenum">
              <a:rPr lang="en-US" smtClean="0"/>
              <a:t>46</a:t>
            </a:fld>
            <a:endParaRPr lang="en-US"/>
          </a:p>
        </p:txBody>
      </p:sp>
      <p:sp>
        <p:nvSpPr>
          <p:cNvPr id="7" name="Date Placeholder 6"/>
          <p:cNvSpPr>
            <a:spLocks noGrp="1"/>
          </p:cNvSpPr>
          <p:nvPr>
            <p:ph type="dt" idx="13"/>
          </p:nvPr>
        </p:nvSpPr>
        <p:spPr/>
        <p:txBody>
          <a:bodyPr/>
          <a:lstStyle/>
          <a:p>
            <a:endParaRPr lang="en-US"/>
          </a:p>
        </p:txBody>
      </p:sp>
      <p:sp>
        <p:nvSpPr>
          <p:cNvPr id="5" name="Header Placeholder 4">
            <a:extLst>
              <a:ext uri="{FF2B5EF4-FFF2-40B4-BE49-F238E27FC236}">
                <a16:creationId xmlns:a16="http://schemas.microsoft.com/office/drawing/2014/main" id="{F7971737-21D5-496D-8ABB-307B9E76937A}"/>
              </a:ext>
            </a:extLst>
          </p:cNvPr>
          <p:cNvSpPr>
            <a:spLocks noGrp="1"/>
          </p:cNvSpPr>
          <p:nvPr>
            <p:ph type="hdr" sz="quarter" idx="14"/>
          </p:nvPr>
        </p:nvSpPr>
        <p:spPr/>
        <p:txBody>
          <a:bodyPr/>
          <a:lstStyle/>
          <a:p>
            <a:endParaRPr lang="en-US"/>
          </a:p>
        </p:txBody>
      </p:sp>
    </p:spTree>
    <p:extLst>
      <p:ext uri="{BB962C8B-B14F-4D97-AF65-F5344CB8AC3E}">
        <p14:creationId xmlns:p14="http://schemas.microsoft.com/office/powerpoint/2010/main" val="143383952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554">
              <a:defRPr/>
            </a:pPr>
            <a:endParaRPr lang="en-US" dirty="0"/>
          </a:p>
        </p:txBody>
      </p:sp>
      <p:sp>
        <p:nvSpPr>
          <p:cNvPr id="6" name="Slide Number Placeholder 5"/>
          <p:cNvSpPr>
            <a:spLocks noGrp="1"/>
          </p:cNvSpPr>
          <p:nvPr>
            <p:ph type="sldNum" sz="quarter" idx="12"/>
          </p:nvPr>
        </p:nvSpPr>
        <p:spPr/>
        <p:txBody>
          <a:bodyPr/>
          <a:lstStyle/>
          <a:p>
            <a:fld id="{E79D17E2-3970-224D-8B7F-6D01815F26A3}" type="slidenum">
              <a:rPr lang="en-US" smtClean="0"/>
              <a:t>47</a:t>
            </a:fld>
            <a:endParaRPr lang="en-US"/>
          </a:p>
        </p:txBody>
      </p:sp>
      <p:sp>
        <p:nvSpPr>
          <p:cNvPr id="7" name="Date Placeholder 6"/>
          <p:cNvSpPr>
            <a:spLocks noGrp="1"/>
          </p:cNvSpPr>
          <p:nvPr>
            <p:ph type="dt" idx="13"/>
          </p:nvPr>
        </p:nvSpPr>
        <p:spPr/>
        <p:txBody>
          <a:bodyPr/>
          <a:lstStyle/>
          <a:p>
            <a:endParaRPr lang="en-US"/>
          </a:p>
        </p:txBody>
      </p:sp>
      <p:sp>
        <p:nvSpPr>
          <p:cNvPr id="5" name="Header Placeholder 4">
            <a:extLst>
              <a:ext uri="{FF2B5EF4-FFF2-40B4-BE49-F238E27FC236}">
                <a16:creationId xmlns:a16="http://schemas.microsoft.com/office/drawing/2014/main" id="{09A5CD39-D7D9-469A-B641-045305BBD8A4}"/>
              </a:ext>
            </a:extLst>
          </p:cNvPr>
          <p:cNvSpPr>
            <a:spLocks noGrp="1"/>
          </p:cNvSpPr>
          <p:nvPr>
            <p:ph type="hdr" sz="quarter" idx="14"/>
          </p:nvPr>
        </p:nvSpPr>
        <p:spPr/>
        <p:txBody>
          <a:bodyPr/>
          <a:lstStyle/>
          <a:p>
            <a:endParaRPr lang="en-US"/>
          </a:p>
        </p:txBody>
      </p:sp>
    </p:spTree>
    <p:extLst>
      <p:ext uri="{BB962C8B-B14F-4D97-AF65-F5344CB8AC3E}">
        <p14:creationId xmlns:p14="http://schemas.microsoft.com/office/powerpoint/2010/main" val="58070031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9D17E2-3970-224D-8B7F-6D01815F26A3}" type="slidenum">
              <a:rPr lang="en-US" smtClean="0"/>
              <a:t>48</a:t>
            </a:fld>
            <a:endParaRPr lang="en-US"/>
          </a:p>
        </p:txBody>
      </p:sp>
      <p:sp>
        <p:nvSpPr>
          <p:cNvPr id="5" name="Date Placeholder 4"/>
          <p:cNvSpPr>
            <a:spLocks noGrp="1"/>
          </p:cNvSpPr>
          <p:nvPr>
            <p:ph type="dt" idx="11"/>
          </p:nvPr>
        </p:nvSpPr>
        <p:spPr/>
        <p:txBody>
          <a:bodyPr/>
          <a:lstStyle/>
          <a:p>
            <a:fld id="{E00DDED9-6C8F-604F-81F4-E0834C14793A}" type="datetime2">
              <a:rPr lang="en-US" smtClean="0"/>
              <a:t>Monday, October 7, 2019</a:t>
            </a:fld>
            <a:endParaRPr lang="en-US"/>
          </a:p>
        </p:txBody>
      </p:sp>
      <p:sp>
        <p:nvSpPr>
          <p:cNvPr id="7" name="Header Placeholder 6">
            <a:extLst>
              <a:ext uri="{FF2B5EF4-FFF2-40B4-BE49-F238E27FC236}">
                <a16:creationId xmlns:a16="http://schemas.microsoft.com/office/drawing/2014/main" id="{5AF1BED7-64DD-495F-B8F6-86169278C92C}"/>
              </a:ext>
            </a:extLst>
          </p:cNvPr>
          <p:cNvSpPr>
            <a:spLocks noGrp="1"/>
          </p:cNvSpPr>
          <p:nvPr>
            <p:ph type="hdr" sz="quarter" idx="12"/>
          </p:nvPr>
        </p:nvSpPr>
        <p:spPr/>
        <p:txBody>
          <a:bodyPr/>
          <a:lstStyle/>
          <a:p>
            <a:endParaRPr lang="en-US"/>
          </a:p>
        </p:txBody>
      </p:sp>
    </p:spTree>
    <p:extLst>
      <p:ext uri="{BB962C8B-B14F-4D97-AF65-F5344CB8AC3E}">
        <p14:creationId xmlns:p14="http://schemas.microsoft.com/office/powerpoint/2010/main" val="406120600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baseline="0" dirty="0"/>
          </a:p>
        </p:txBody>
      </p:sp>
      <p:sp>
        <p:nvSpPr>
          <p:cNvPr id="6" name="Slide Number Placeholder 5"/>
          <p:cNvSpPr>
            <a:spLocks noGrp="1"/>
          </p:cNvSpPr>
          <p:nvPr>
            <p:ph type="sldNum" sz="quarter" idx="12"/>
          </p:nvPr>
        </p:nvSpPr>
        <p:spPr/>
        <p:txBody>
          <a:bodyPr/>
          <a:lstStyle/>
          <a:p>
            <a:fld id="{E79D17E2-3970-224D-8B7F-6D01815F26A3}" type="slidenum">
              <a:rPr lang="en-US" smtClean="0"/>
              <a:t>49</a:t>
            </a:fld>
            <a:endParaRPr lang="en-US"/>
          </a:p>
        </p:txBody>
      </p:sp>
      <p:sp>
        <p:nvSpPr>
          <p:cNvPr id="5" name="Date Placeholder 4"/>
          <p:cNvSpPr>
            <a:spLocks noGrp="1"/>
          </p:cNvSpPr>
          <p:nvPr>
            <p:ph type="dt" idx="14"/>
          </p:nvPr>
        </p:nvSpPr>
        <p:spPr/>
        <p:txBody>
          <a:bodyPr/>
          <a:lstStyle/>
          <a:p>
            <a:endParaRPr lang="en-US"/>
          </a:p>
        </p:txBody>
      </p:sp>
      <p:sp>
        <p:nvSpPr>
          <p:cNvPr id="7" name="Header Placeholder 6">
            <a:extLst>
              <a:ext uri="{FF2B5EF4-FFF2-40B4-BE49-F238E27FC236}">
                <a16:creationId xmlns:a16="http://schemas.microsoft.com/office/drawing/2014/main" id="{D2E1AEC8-CB09-499F-99F9-1AA62B03F04F}"/>
              </a:ext>
            </a:extLst>
          </p:cNvPr>
          <p:cNvSpPr>
            <a:spLocks noGrp="1"/>
          </p:cNvSpPr>
          <p:nvPr>
            <p:ph type="hdr" sz="quarter" idx="15"/>
          </p:nvPr>
        </p:nvSpPr>
        <p:spPr/>
        <p:txBody>
          <a:bodyPr/>
          <a:lstStyle/>
          <a:p>
            <a:endParaRPr lang="en-US"/>
          </a:p>
        </p:txBody>
      </p:sp>
    </p:spTree>
    <p:extLst>
      <p:ext uri="{BB962C8B-B14F-4D97-AF65-F5344CB8AC3E}">
        <p14:creationId xmlns:p14="http://schemas.microsoft.com/office/powerpoint/2010/main" val="348362455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29" indent="-181229" defTabSz="966554">
              <a:defRPr/>
            </a:pPr>
            <a:endParaRPr lang="en-US" dirty="0"/>
          </a:p>
        </p:txBody>
      </p:sp>
      <p:sp>
        <p:nvSpPr>
          <p:cNvPr id="6" name="Slide Number Placeholder 5"/>
          <p:cNvSpPr>
            <a:spLocks noGrp="1"/>
          </p:cNvSpPr>
          <p:nvPr>
            <p:ph type="sldNum" sz="quarter" idx="12"/>
          </p:nvPr>
        </p:nvSpPr>
        <p:spPr/>
        <p:txBody>
          <a:bodyPr/>
          <a:lstStyle/>
          <a:p>
            <a:fld id="{E79D17E2-3970-224D-8B7F-6D01815F26A3}" type="slidenum">
              <a:rPr lang="en-US" smtClean="0"/>
              <a:t>50</a:t>
            </a:fld>
            <a:endParaRPr lang="en-US"/>
          </a:p>
        </p:txBody>
      </p:sp>
      <p:sp>
        <p:nvSpPr>
          <p:cNvPr id="7" name="Date Placeholder 6"/>
          <p:cNvSpPr>
            <a:spLocks noGrp="1"/>
          </p:cNvSpPr>
          <p:nvPr>
            <p:ph type="dt" idx="13"/>
          </p:nvPr>
        </p:nvSpPr>
        <p:spPr/>
        <p:txBody>
          <a:bodyPr/>
          <a:lstStyle/>
          <a:p>
            <a:endParaRPr lang="en-US"/>
          </a:p>
        </p:txBody>
      </p:sp>
      <p:sp>
        <p:nvSpPr>
          <p:cNvPr id="5" name="Header Placeholder 4">
            <a:extLst>
              <a:ext uri="{FF2B5EF4-FFF2-40B4-BE49-F238E27FC236}">
                <a16:creationId xmlns:a16="http://schemas.microsoft.com/office/drawing/2014/main" id="{7129A57E-EBE8-44F9-9A41-2AB66474B24B}"/>
              </a:ext>
            </a:extLst>
          </p:cNvPr>
          <p:cNvSpPr>
            <a:spLocks noGrp="1"/>
          </p:cNvSpPr>
          <p:nvPr>
            <p:ph type="hdr" sz="quarter" idx="14"/>
          </p:nvPr>
        </p:nvSpPr>
        <p:spPr/>
        <p:txBody>
          <a:bodyPr/>
          <a:lstStyle/>
          <a:p>
            <a:endParaRPr lang="en-US"/>
          </a:p>
        </p:txBody>
      </p:sp>
    </p:spTree>
    <p:extLst>
      <p:ext uri="{BB962C8B-B14F-4D97-AF65-F5344CB8AC3E}">
        <p14:creationId xmlns:p14="http://schemas.microsoft.com/office/powerpoint/2010/main" val="149244247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29" indent="-181229" defTabSz="966554">
              <a:buFont typeface="Arial" charset="0"/>
              <a:buChar char="•"/>
              <a:defRPr/>
            </a:pPr>
            <a:endParaRPr lang="en-US" dirty="0"/>
          </a:p>
        </p:txBody>
      </p:sp>
      <p:sp>
        <p:nvSpPr>
          <p:cNvPr id="6" name="Slide Number Placeholder 5"/>
          <p:cNvSpPr>
            <a:spLocks noGrp="1"/>
          </p:cNvSpPr>
          <p:nvPr>
            <p:ph type="sldNum" sz="quarter" idx="12"/>
          </p:nvPr>
        </p:nvSpPr>
        <p:spPr/>
        <p:txBody>
          <a:bodyPr/>
          <a:lstStyle/>
          <a:p>
            <a:pPr defTabSz="473522">
              <a:defRPr/>
            </a:pPr>
            <a:fld id="{E79D17E2-3970-224D-8B7F-6D01815F26A3}" type="slidenum">
              <a:rPr lang="en-US">
                <a:solidFill>
                  <a:prstClr val="black"/>
                </a:solidFill>
                <a:latin typeface="Calibri" panose="020F0502020204030204"/>
              </a:rPr>
              <a:pPr defTabSz="473522">
                <a:defRPr/>
              </a:pPr>
              <a:t>51</a:t>
            </a:fld>
            <a:endParaRPr lang="en-US">
              <a:solidFill>
                <a:prstClr val="black"/>
              </a:solidFill>
              <a:latin typeface="Calibri" panose="020F0502020204030204"/>
            </a:endParaRPr>
          </a:p>
        </p:txBody>
      </p:sp>
      <p:sp>
        <p:nvSpPr>
          <p:cNvPr id="7" name="Date Placeholder 6"/>
          <p:cNvSpPr>
            <a:spLocks noGrp="1"/>
          </p:cNvSpPr>
          <p:nvPr>
            <p:ph type="dt" idx="13"/>
          </p:nvPr>
        </p:nvSpPr>
        <p:spPr/>
        <p:txBody>
          <a:bodyPr/>
          <a:lstStyle/>
          <a:p>
            <a:pPr defTabSz="473522">
              <a:defRPr/>
            </a:pPr>
            <a:endParaRPr lang="en-US">
              <a:solidFill>
                <a:prstClr val="black"/>
              </a:solidFill>
              <a:latin typeface="Calibri" panose="020F0502020204030204"/>
            </a:endParaRPr>
          </a:p>
        </p:txBody>
      </p:sp>
      <p:sp>
        <p:nvSpPr>
          <p:cNvPr id="5" name="Header Placeholder 4">
            <a:extLst>
              <a:ext uri="{FF2B5EF4-FFF2-40B4-BE49-F238E27FC236}">
                <a16:creationId xmlns:a16="http://schemas.microsoft.com/office/drawing/2014/main" id="{CDB4902D-2129-4351-851C-4D802E36662C}"/>
              </a:ext>
            </a:extLst>
          </p:cNvPr>
          <p:cNvSpPr>
            <a:spLocks noGrp="1"/>
          </p:cNvSpPr>
          <p:nvPr>
            <p:ph type="hdr" sz="quarter" idx="14"/>
          </p:nvPr>
        </p:nvSpPr>
        <p:spPr/>
        <p:txBody>
          <a:bodyPr/>
          <a:lstStyle/>
          <a:p>
            <a:endParaRPr lang="en-US"/>
          </a:p>
        </p:txBody>
      </p:sp>
    </p:spTree>
    <p:extLst>
      <p:ext uri="{BB962C8B-B14F-4D97-AF65-F5344CB8AC3E}">
        <p14:creationId xmlns:p14="http://schemas.microsoft.com/office/powerpoint/2010/main" val="229985066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554">
              <a:defRPr/>
            </a:pPr>
            <a:endParaRPr lang="en-US" dirty="0"/>
          </a:p>
        </p:txBody>
      </p:sp>
      <p:sp>
        <p:nvSpPr>
          <p:cNvPr id="6" name="Slide Number Placeholder 5"/>
          <p:cNvSpPr>
            <a:spLocks noGrp="1"/>
          </p:cNvSpPr>
          <p:nvPr>
            <p:ph type="sldNum" sz="quarter" idx="12"/>
          </p:nvPr>
        </p:nvSpPr>
        <p:spPr/>
        <p:txBody>
          <a:bodyPr/>
          <a:lstStyle/>
          <a:p>
            <a:fld id="{E79D17E2-3970-224D-8B7F-6D01815F26A3}" type="slidenum">
              <a:rPr lang="en-US" smtClean="0"/>
              <a:t>52</a:t>
            </a:fld>
            <a:endParaRPr lang="en-US"/>
          </a:p>
        </p:txBody>
      </p:sp>
      <p:sp>
        <p:nvSpPr>
          <p:cNvPr id="7" name="Date Placeholder 6"/>
          <p:cNvSpPr>
            <a:spLocks noGrp="1"/>
          </p:cNvSpPr>
          <p:nvPr>
            <p:ph type="dt" idx="13"/>
          </p:nvPr>
        </p:nvSpPr>
        <p:spPr/>
        <p:txBody>
          <a:bodyPr/>
          <a:lstStyle/>
          <a:p>
            <a:endParaRPr lang="en-US"/>
          </a:p>
        </p:txBody>
      </p:sp>
      <p:sp>
        <p:nvSpPr>
          <p:cNvPr id="5" name="Header Placeholder 4">
            <a:extLst>
              <a:ext uri="{FF2B5EF4-FFF2-40B4-BE49-F238E27FC236}">
                <a16:creationId xmlns:a16="http://schemas.microsoft.com/office/drawing/2014/main" id="{09A5CD39-D7D9-469A-B641-045305BBD8A4}"/>
              </a:ext>
            </a:extLst>
          </p:cNvPr>
          <p:cNvSpPr>
            <a:spLocks noGrp="1"/>
          </p:cNvSpPr>
          <p:nvPr>
            <p:ph type="hdr" sz="quarter" idx="14"/>
          </p:nvPr>
        </p:nvSpPr>
        <p:spPr/>
        <p:txBody>
          <a:bodyPr/>
          <a:lstStyle/>
          <a:p>
            <a:endParaRPr lang="en-US"/>
          </a:p>
        </p:txBody>
      </p:sp>
    </p:spTree>
    <p:extLst>
      <p:ext uri="{BB962C8B-B14F-4D97-AF65-F5344CB8AC3E}">
        <p14:creationId xmlns:p14="http://schemas.microsoft.com/office/powerpoint/2010/main" val="286829499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baseline="0" dirty="0"/>
          </a:p>
        </p:txBody>
      </p:sp>
      <p:sp>
        <p:nvSpPr>
          <p:cNvPr id="6" name="Slide Number Placeholder 5"/>
          <p:cNvSpPr>
            <a:spLocks noGrp="1"/>
          </p:cNvSpPr>
          <p:nvPr>
            <p:ph type="sldNum" sz="quarter" idx="12"/>
          </p:nvPr>
        </p:nvSpPr>
        <p:spPr/>
        <p:txBody>
          <a:bodyPr/>
          <a:lstStyle/>
          <a:p>
            <a:fld id="{E79D17E2-3970-224D-8B7F-6D01815F26A3}" type="slidenum">
              <a:rPr lang="en-US" smtClean="0"/>
              <a:t>53</a:t>
            </a:fld>
            <a:endParaRPr lang="en-US"/>
          </a:p>
        </p:txBody>
      </p:sp>
      <p:sp>
        <p:nvSpPr>
          <p:cNvPr id="5" name="Date Placeholder 4"/>
          <p:cNvSpPr>
            <a:spLocks noGrp="1"/>
          </p:cNvSpPr>
          <p:nvPr>
            <p:ph type="dt" idx="14"/>
          </p:nvPr>
        </p:nvSpPr>
        <p:spPr/>
        <p:txBody>
          <a:bodyPr/>
          <a:lstStyle/>
          <a:p>
            <a:endParaRPr lang="en-US"/>
          </a:p>
        </p:txBody>
      </p:sp>
      <p:sp>
        <p:nvSpPr>
          <p:cNvPr id="7" name="Header Placeholder 6">
            <a:extLst>
              <a:ext uri="{FF2B5EF4-FFF2-40B4-BE49-F238E27FC236}">
                <a16:creationId xmlns:a16="http://schemas.microsoft.com/office/drawing/2014/main" id="{D2E1AEC8-CB09-499F-99F9-1AA62B03F04F}"/>
              </a:ext>
            </a:extLst>
          </p:cNvPr>
          <p:cNvSpPr>
            <a:spLocks noGrp="1"/>
          </p:cNvSpPr>
          <p:nvPr>
            <p:ph type="hdr" sz="quarter" idx="15"/>
          </p:nvPr>
        </p:nvSpPr>
        <p:spPr/>
        <p:txBody>
          <a:bodyPr/>
          <a:lstStyle/>
          <a:p>
            <a:endParaRPr lang="en-US"/>
          </a:p>
        </p:txBody>
      </p:sp>
    </p:spTree>
    <p:extLst>
      <p:ext uri="{BB962C8B-B14F-4D97-AF65-F5344CB8AC3E}">
        <p14:creationId xmlns:p14="http://schemas.microsoft.com/office/powerpoint/2010/main" val="10987384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9D17E2-3970-224D-8B7F-6D01815F26A3}" type="slidenum">
              <a:rPr lang="en-US" smtClean="0"/>
              <a:t>5</a:t>
            </a:fld>
            <a:endParaRPr lang="en-US"/>
          </a:p>
        </p:txBody>
      </p:sp>
      <p:sp>
        <p:nvSpPr>
          <p:cNvPr id="5" name="Date Placeholder 4"/>
          <p:cNvSpPr>
            <a:spLocks noGrp="1"/>
          </p:cNvSpPr>
          <p:nvPr>
            <p:ph type="dt" idx="11"/>
          </p:nvPr>
        </p:nvSpPr>
        <p:spPr/>
        <p:txBody>
          <a:bodyPr/>
          <a:lstStyle/>
          <a:p>
            <a:fld id="{93263D71-972B-E246-B463-657F8CA22A62}" type="datetime2">
              <a:rPr lang="en-US" smtClean="0"/>
              <a:t>Monday, October 7, 2019</a:t>
            </a:fld>
            <a:endParaRPr lang="en-US"/>
          </a:p>
        </p:txBody>
      </p:sp>
      <p:sp>
        <p:nvSpPr>
          <p:cNvPr id="6" name="Header Placeholder 5"/>
          <p:cNvSpPr>
            <a:spLocks noGrp="1"/>
          </p:cNvSpPr>
          <p:nvPr>
            <p:ph type="hdr" sz="quarter" idx="12"/>
          </p:nvPr>
        </p:nvSpPr>
        <p:spPr/>
        <p:txBody>
          <a:bodyPr/>
          <a:lstStyle/>
          <a:p>
            <a:r>
              <a:rPr lang="en-US"/>
              <a:t>SD 1-hour Training</a:t>
            </a:r>
          </a:p>
        </p:txBody>
      </p:sp>
    </p:spTree>
    <p:extLst>
      <p:ext uri="{BB962C8B-B14F-4D97-AF65-F5344CB8AC3E}">
        <p14:creationId xmlns:p14="http://schemas.microsoft.com/office/powerpoint/2010/main" val="139623375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29" indent="-181229" defTabSz="966554">
              <a:defRPr/>
            </a:pPr>
            <a:endParaRPr lang="en-US" dirty="0"/>
          </a:p>
        </p:txBody>
      </p:sp>
      <p:sp>
        <p:nvSpPr>
          <p:cNvPr id="6" name="Slide Number Placeholder 5"/>
          <p:cNvSpPr>
            <a:spLocks noGrp="1"/>
          </p:cNvSpPr>
          <p:nvPr>
            <p:ph type="sldNum" sz="quarter" idx="12"/>
          </p:nvPr>
        </p:nvSpPr>
        <p:spPr/>
        <p:txBody>
          <a:bodyPr/>
          <a:lstStyle/>
          <a:p>
            <a:fld id="{E79D17E2-3970-224D-8B7F-6D01815F26A3}" type="slidenum">
              <a:rPr lang="en-US" smtClean="0"/>
              <a:t>54</a:t>
            </a:fld>
            <a:endParaRPr lang="en-US"/>
          </a:p>
        </p:txBody>
      </p:sp>
      <p:sp>
        <p:nvSpPr>
          <p:cNvPr id="7" name="Date Placeholder 6"/>
          <p:cNvSpPr>
            <a:spLocks noGrp="1"/>
          </p:cNvSpPr>
          <p:nvPr>
            <p:ph type="dt" idx="13"/>
          </p:nvPr>
        </p:nvSpPr>
        <p:spPr/>
        <p:txBody>
          <a:bodyPr/>
          <a:lstStyle/>
          <a:p>
            <a:endParaRPr lang="en-US"/>
          </a:p>
        </p:txBody>
      </p:sp>
      <p:sp>
        <p:nvSpPr>
          <p:cNvPr id="5" name="Header Placeholder 4">
            <a:extLst>
              <a:ext uri="{FF2B5EF4-FFF2-40B4-BE49-F238E27FC236}">
                <a16:creationId xmlns:a16="http://schemas.microsoft.com/office/drawing/2014/main" id="{7129A57E-EBE8-44F9-9A41-2AB66474B24B}"/>
              </a:ext>
            </a:extLst>
          </p:cNvPr>
          <p:cNvSpPr>
            <a:spLocks noGrp="1"/>
          </p:cNvSpPr>
          <p:nvPr>
            <p:ph type="hdr" sz="quarter" idx="14"/>
          </p:nvPr>
        </p:nvSpPr>
        <p:spPr/>
        <p:txBody>
          <a:bodyPr/>
          <a:lstStyle/>
          <a:p>
            <a:endParaRPr lang="en-US"/>
          </a:p>
        </p:txBody>
      </p:sp>
    </p:spTree>
    <p:extLst>
      <p:ext uri="{BB962C8B-B14F-4D97-AF65-F5344CB8AC3E}">
        <p14:creationId xmlns:p14="http://schemas.microsoft.com/office/powerpoint/2010/main" val="11976720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29" indent="-181229" defTabSz="966554">
              <a:buFont typeface="Arial" charset="0"/>
              <a:buChar char="•"/>
              <a:defRPr/>
            </a:pPr>
            <a:endParaRPr lang="en-US" dirty="0"/>
          </a:p>
        </p:txBody>
      </p:sp>
      <p:sp>
        <p:nvSpPr>
          <p:cNvPr id="6" name="Slide Number Placeholder 5"/>
          <p:cNvSpPr>
            <a:spLocks noGrp="1"/>
          </p:cNvSpPr>
          <p:nvPr>
            <p:ph type="sldNum" sz="quarter" idx="12"/>
          </p:nvPr>
        </p:nvSpPr>
        <p:spPr/>
        <p:txBody>
          <a:bodyPr/>
          <a:lstStyle/>
          <a:p>
            <a:pPr defTabSz="473522">
              <a:defRPr/>
            </a:pPr>
            <a:fld id="{E79D17E2-3970-224D-8B7F-6D01815F26A3}" type="slidenum">
              <a:rPr lang="en-US">
                <a:solidFill>
                  <a:prstClr val="black"/>
                </a:solidFill>
                <a:latin typeface="Calibri" panose="020F0502020204030204"/>
              </a:rPr>
              <a:pPr defTabSz="473522">
                <a:defRPr/>
              </a:pPr>
              <a:t>55</a:t>
            </a:fld>
            <a:endParaRPr lang="en-US">
              <a:solidFill>
                <a:prstClr val="black"/>
              </a:solidFill>
              <a:latin typeface="Calibri" panose="020F0502020204030204"/>
            </a:endParaRPr>
          </a:p>
        </p:txBody>
      </p:sp>
      <p:sp>
        <p:nvSpPr>
          <p:cNvPr id="7" name="Date Placeholder 6"/>
          <p:cNvSpPr>
            <a:spLocks noGrp="1"/>
          </p:cNvSpPr>
          <p:nvPr>
            <p:ph type="dt" idx="13"/>
          </p:nvPr>
        </p:nvSpPr>
        <p:spPr/>
        <p:txBody>
          <a:bodyPr/>
          <a:lstStyle/>
          <a:p>
            <a:pPr defTabSz="473522">
              <a:defRPr/>
            </a:pPr>
            <a:endParaRPr lang="en-US">
              <a:solidFill>
                <a:prstClr val="black"/>
              </a:solidFill>
              <a:latin typeface="Calibri" panose="020F0502020204030204"/>
            </a:endParaRPr>
          </a:p>
        </p:txBody>
      </p:sp>
      <p:sp>
        <p:nvSpPr>
          <p:cNvPr id="5" name="Header Placeholder 4">
            <a:extLst>
              <a:ext uri="{FF2B5EF4-FFF2-40B4-BE49-F238E27FC236}">
                <a16:creationId xmlns:a16="http://schemas.microsoft.com/office/drawing/2014/main" id="{CDB4902D-2129-4351-851C-4D802E36662C}"/>
              </a:ext>
            </a:extLst>
          </p:cNvPr>
          <p:cNvSpPr>
            <a:spLocks noGrp="1"/>
          </p:cNvSpPr>
          <p:nvPr>
            <p:ph type="hdr" sz="quarter" idx="14"/>
          </p:nvPr>
        </p:nvSpPr>
        <p:spPr/>
        <p:txBody>
          <a:bodyPr/>
          <a:lstStyle/>
          <a:p>
            <a:endParaRPr lang="en-US"/>
          </a:p>
        </p:txBody>
      </p:sp>
    </p:spTree>
    <p:extLst>
      <p:ext uri="{BB962C8B-B14F-4D97-AF65-F5344CB8AC3E}">
        <p14:creationId xmlns:p14="http://schemas.microsoft.com/office/powerpoint/2010/main" val="11075248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554">
              <a:defRPr/>
            </a:pPr>
            <a:endParaRPr lang="en-US" dirty="0"/>
          </a:p>
        </p:txBody>
      </p:sp>
      <p:sp>
        <p:nvSpPr>
          <p:cNvPr id="6" name="Slide Number Placeholder 5"/>
          <p:cNvSpPr>
            <a:spLocks noGrp="1"/>
          </p:cNvSpPr>
          <p:nvPr>
            <p:ph type="sldNum" sz="quarter" idx="12"/>
          </p:nvPr>
        </p:nvSpPr>
        <p:spPr/>
        <p:txBody>
          <a:bodyPr/>
          <a:lstStyle/>
          <a:p>
            <a:fld id="{E79D17E2-3970-224D-8B7F-6D01815F26A3}" type="slidenum">
              <a:rPr lang="en-US" smtClean="0"/>
              <a:t>56</a:t>
            </a:fld>
            <a:endParaRPr lang="en-US"/>
          </a:p>
        </p:txBody>
      </p:sp>
      <p:sp>
        <p:nvSpPr>
          <p:cNvPr id="7" name="Date Placeholder 6"/>
          <p:cNvSpPr>
            <a:spLocks noGrp="1"/>
          </p:cNvSpPr>
          <p:nvPr>
            <p:ph type="dt" idx="13"/>
          </p:nvPr>
        </p:nvSpPr>
        <p:spPr/>
        <p:txBody>
          <a:bodyPr/>
          <a:lstStyle/>
          <a:p>
            <a:endParaRPr lang="en-US"/>
          </a:p>
        </p:txBody>
      </p:sp>
      <p:sp>
        <p:nvSpPr>
          <p:cNvPr id="5" name="Header Placeholder 4">
            <a:extLst>
              <a:ext uri="{FF2B5EF4-FFF2-40B4-BE49-F238E27FC236}">
                <a16:creationId xmlns:a16="http://schemas.microsoft.com/office/drawing/2014/main" id="{09A5CD39-D7D9-469A-B641-045305BBD8A4}"/>
              </a:ext>
            </a:extLst>
          </p:cNvPr>
          <p:cNvSpPr>
            <a:spLocks noGrp="1"/>
          </p:cNvSpPr>
          <p:nvPr>
            <p:ph type="hdr" sz="quarter" idx="14"/>
          </p:nvPr>
        </p:nvSpPr>
        <p:spPr/>
        <p:txBody>
          <a:bodyPr/>
          <a:lstStyle/>
          <a:p>
            <a:endParaRPr lang="en-US"/>
          </a:p>
        </p:txBody>
      </p:sp>
    </p:spTree>
    <p:extLst>
      <p:ext uri="{BB962C8B-B14F-4D97-AF65-F5344CB8AC3E}">
        <p14:creationId xmlns:p14="http://schemas.microsoft.com/office/powerpoint/2010/main" val="305150067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29" indent="-181229">
              <a:buFont typeface="Arial" charset="0"/>
              <a:buChar char="•"/>
            </a:pPr>
            <a:endParaRPr lang="en-US" baseline="0" dirty="0"/>
          </a:p>
        </p:txBody>
      </p:sp>
      <p:sp>
        <p:nvSpPr>
          <p:cNvPr id="6" name="Slide Number Placeholder 5"/>
          <p:cNvSpPr>
            <a:spLocks noGrp="1"/>
          </p:cNvSpPr>
          <p:nvPr>
            <p:ph type="sldNum" sz="quarter" idx="12"/>
          </p:nvPr>
        </p:nvSpPr>
        <p:spPr/>
        <p:txBody>
          <a:bodyPr/>
          <a:lstStyle/>
          <a:p>
            <a:fld id="{E79D17E2-3970-224D-8B7F-6D01815F26A3}" type="slidenum">
              <a:rPr lang="en-US" smtClean="0"/>
              <a:t>57</a:t>
            </a:fld>
            <a:endParaRPr lang="en-US"/>
          </a:p>
        </p:txBody>
      </p:sp>
      <p:sp>
        <p:nvSpPr>
          <p:cNvPr id="7" name="Date Placeholder 6"/>
          <p:cNvSpPr>
            <a:spLocks noGrp="1"/>
          </p:cNvSpPr>
          <p:nvPr>
            <p:ph type="dt" idx="13"/>
          </p:nvPr>
        </p:nvSpPr>
        <p:spPr/>
        <p:txBody>
          <a:bodyPr/>
          <a:lstStyle/>
          <a:p>
            <a:endParaRPr lang="en-US"/>
          </a:p>
        </p:txBody>
      </p:sp>
      <p:sp>
        <p:nvSpPr>
          <p:cNvPr id="5" name="Header Placeholder 4">
            <a:extLst>
              <a:ext uri="{FF2B5EF4-FFF2-40B4-BE49-F238E27FC236}">
                <a16:creationId xmlns:a16="http://schemas.microsoft.com/office/drawing/2014/main" id="{1BB8F205-64CC-4337-83A7-9A61F5F3D8C1}"/>
              </a:ext>
            </a:extLst>
          </p:cNvPr>
          <p:cNvSpPr>
            <a:spLocks noGrp="1"/>
          </p:cNvSpPr>
          <p:nvPr>
            <p:ph type="hdr" sz="quarter" idx="14"/>
          </p:nvPr>
        </p:nvSpPr>
        <p:spPr/>
        <p:txBody>
          <a:bodyPr/>
          <a:lstStyle/>
          <a:p>
            <a:endParaRPr lang="en-US"/>
          </a:p>
        </p:txBody>
      </p:sp>
    </p:spTree>
    <p:extLst>
      <p:ext uri="{BB962C8B-B14F-4D97-AF65-F5344CB8AC3E}">
        <p14:creationId xmlns:p14="http://schemas.microsoft.com/office/powerpoint/2010/main" val="334659746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baseline="0" dirty="0"/>
          </a:p>
        </p:txBody>
      </p:sp>
      <p:sp>
        <p:nvSpPr>
          <p:cNvPr id="6" name="Slide Number Placeholder 5"/>
          <p:cNvSpPr>
            <a:spLocks noGrp="1"/>
          </p:cNvSpPr>
          <p:nvPr>
            <p:ph type="sldNum" sz="quarter" idx="12"/>
          </p:nvPr>
        </p:nvSpPr>
        <p:spPr/>
        <p:txBody>
          <a:bodyPr/>
          <a:lstStyle/>
          <a:p>
            <a:fld id="{E79D17E2-3970-224D-8B7F-6D01815F26A3}" type="slidenum">
              <a:rPr lang="en-US" smtClean="0"/>
              <a:t>58</a:t>
            </a:fld>
            <a:endParaRPr lang="en-US"/>
          </a:p>
        </p:txBody>
      </p:sp>
      <p:sp>
        <p:nvSpPr>
          <p:cNvPr id="5" name="Date Placeholder 4"/>
          <p:cNvSpPr>
            <a:spLocks noGrp="1"/>
          </p:cNvSpPr>
          <p:nvPr>
            <p:ph type="dt" idx="14"/>
          </p:nvPr>
        </p:nvSpPr>
        <p:spPr/>
        <p:txBody>
          <a:bodyPr/>
          <a:lstStyle/>
          <a:p>
            <a:endParaRPr lang="en-US"/>
          </a:p>
        </p:txBody>
      </p:sp>
      <p:sp>
        <p:nvSpPr>
          <p:cNvPr id="7" name="Header Placeholder 6">
            <a:extLst>
              <a:ext uri="{FF2B5EF4-FFF2-40B4-BE49-F238E27FC236}">
                <a16:creationId xmlns:a16="http://schemas.microsoft.com/office/drawing/2014/main" id="{79D9BFB8-21DA-4B88-A630-8378EA239B7B}"/>
              </a:ext>
            </a:extLst>
          </p:cNvPr>
          <p:cNvSpPr>
            <a:spLocks noGrp="1"/>
          </p:cNvSpPr>
          <p:nvPr>
            <p:ph type="hdr" sz="quarter" idx="15"/>
          </p:nvPr>
        </p:nvSpPr>
        <p:spPr/>
        <p:txBody>
          <a:bodyPr/>
          <a:lstStyle/>
          <a:p>
            <a:endParaRPr lang="en-US"/>
          </a:p>
        </p:txBody>
      </p:sp>
    </p:spTree>
    <p:extLst>
      <p:ext uri="{BB962C8B-B14F-4D97-AF65-F5344CB8AC3E}">
        <p14:creationId xmlns:p14="http://schemas.microsoft.com/office/powerpoint/2010/main" val="27667103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9D17E2-3970-224D-8B7F-6D01815F26A3}" type="slidenum">
              <a:rPr lang="en-US" smtClean="0"/>
              <a:t>6</a:t>
            </a:fld>
            <a:endParaRPr lang="en-US"/>
          </a:p>
        </p:txBody>
      </p:sp>
      <p:sp>
        <p:nvSpPr>
          <p:cNvPr id="5" name="Date Placeholder 4"/>
          <p:cNvSpPr>
            <a:spLocks noGrp="1"/>
          </p:cNvSpPr>
          <p:nvPr>
            <p:ph type="dt" idx="11"/>
          </p:nvPr>
        </p:nvSpPr>
        <p:spPr/>
        <p:txBody>
          <a:bodyPr/>
          <a:lstStyle/>
          <a:p>
            <a:fld id="{93263D71-972B-E246-B463-657F8CA22A62}" type="datetime2">
              <a:rPr lang="en-US" smtClean="0"/>
              <a:t>Monday, October 7, 2019</a:t>
            </a:fld>
            <a:endParaRPr lang="en-US"/>
          </a:p>
        </p:txBody>
      </p:sp>
      <p:sp>
        <p:nvSpPr>
          <p:cNvPr id="6" name="Header Placeholder 5"/>
          <p:cNvSpPr>
            <a:spLocks noGrp="1"/>
          </p:cNvSpPr>
          <p:nvPr>
            <p:ph type="hdr" sz="quarter" idx="12"/>
          </p:nvPr>
        </p:nvSpPr>
        <p:spPr/>
        <p:txBody>
          <a:bodyPr/>
          <a:lstStyle/>
          <a:p>
            <a:r>
              <a:rPr lang="en-US"/>
              <a:t>SD 1-hour Training</a:t>
            </a:r>
          </a:p>
        </p:txBody>
      </p:sp>
    </p:spTree>
    <p:extLst>
      <p:ext uri="{BB962C8B-B14F-4D97-AF65-F5344CB8AC3E}">
        <p14:creationId xmlns:p14="http://schemas.microsoft.com/office/powerpoint/2010/main" val="41002742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9D17E2-3970-224D-8B7F-6D01815F26A3}" type="slidenum">
              <a:rPr lang="en-US" smtClean="0"/>
              <a:t>7</a:t>
            </a:fld>
            <a:endParaRPr lang="en-US"/>
          </a:p>
        </p:txBody>
      </p:sp>
      <p:sp>
        <p:nvSpPr>
          <p:cNvPr id="5" name="Date Placeholder 4"/>
          <p:cNvSpPr>
            <a:spLocks noGrp="1"/>
          </p:cNvSpPr>
          <p:nvPr>
            <p:ph type="dt" idx="11"/>
          </p:nvPr>
        </p:nvSpPr>
        <p:spPr/>
        <p:txBody>
          <a:bodyPr/>
          <a:lstStyle/>
          <a:p>
            <a:fld id="{93263D71-972B-E246-B463-657F8CA22A62}" type="datetime2">
              <a:rPr lang="en-US" smtClean="0"/>
              <a:t>Monday, October 7, 2019</a:t>
            </a:fld>
            <a:endParaRPr lang="en-US"/>
          </a:p>
        </p:txBody>
      </p:sp>
      <p:sp>
        <p:nvSpPr>
          <p:cNvPr id="6" name="Header Placeholder 5"/>
          <p:cNvSpPr>
            <a:spLocks noGrp="1"/>
          </p:cNvSpPr>
          <p:nvPr>
            <p:ph type="hdr" sz="quarter" idx="12"/>
          </p:nvPr>
        </p:nvSpPr>
        <p:spPr/>
        <p:txBody>
          <a:bodyPr/>
          <a:lstStyle/>
          <a:p>
            <a:r>
              <a:rPr lang="en-US"/>
              <a:t>SD 1-hour Training</a:t>
            </a:r>
          </a:p>
        </p:txBody>
      </p:sp>
    </p:spTree>
    <p:extLst>
      <p:ext uri="{BB962C8B-B14F-4D97-AF65-F5344CB8AC3E}">
        <p14:creationId xmlns:p14="http://schemas.microsoft.com/office/powerpoint/2010/main" val="23160140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SD 1-hour Training</a:t>
            </a:r>
          </a:p>
        </p:txBody>
      </p:sp>
      <p:sp>
        <p:nvSpPr>
          <p:cNvPr id="5" name="Date Placeholder 4"/>
          <p:cNvSpPr>
            <a:spLocks noGrp="1"/>
          </p:cNvSpPr>
          <p:nvPr>
            <p:ph type="dt" idx="11"/>
          </p:nvPr>
        </p:nvSpPr>
        <p:spPr/>
        <p:txBody>
          <a:bodyPr/>
          <a:lstStyle/>
          <a:p>
            <a:fld id="{BDC27A73-6B7D-D04A-8B01-59BEFA2A4178}" type="datetime2">
              <a:rPr lang="en-US" smtClean="0"/>
              <a:t>Monday, October 7, 2019</a:t>
            </a:fld>
            <a:endParaRPr lang="en-US"/>
          </a:p>
        </p:txBody>
      </p:sp>
      <p:sp>
        <p:nvSpPr>
          <p:cNvPr id="6" name="Slide Number Placeholder 5"/>
          <p:cNvSpPr>
            <a:spLocks noGrp="1"/>
          </p:cNvSpPr>
          <p:nvPr>
            <p:ph type="sldNum" sz="quarter" idx="12"/>
          </p:nvPr>
        </p:nvSpPr>
        <p:spPr/>
        <p:txBody>
          <a:bodyPr/>
          <a:lstStyle/>
          <a:p>
            <a:fld id="{E79D17E2-3970-224D-8B7F-6D01815F26A3}" type="slidenum">
              <a:rPr lang="en-US" smtClean="0"/>
              <a:t>8</a:t>
            </a:fld>
            <a:endParaRPr lang="en-US"/>
          </a:p>
        </p:txBody>
      </p:sp>
    </p:spTree>
    <p:extLst>
      <p:ext uri="{BB962C8B-B14F-4D97-AF65-F5344CB8AC3E}">
        <p14:creationId xmlns:p14="http://schemas.microsoft.com/office/powerpoint/2010/main" val="41621894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9D17E2-3970-224D-8B7F-6D01815F26A3}" type="slidenum">
              <a:rPr lang="en-US" smtClean="0"/>
              <a:t>9</a:t>
            </a:fld>
            <a:endParaRPr lang="en-US"/>
          </a:p>
        </p:txBody>
      </p:sp>
      <p:sp>
        <p:nvSpPr>
          <p:cNvPr id="5" name="Date Placeholder 4"/>
          <p:cNvSpPr>
            <a:spLocks noGrp="1"/>
          </p:cNvSpPr>
          <p:nvPr>
            <p:ph type="dt" idx="11"/>
          </p:nvPr>
        </p:nvSpPr>
        <p:spPr/>
        <p:txBody>
          <a:bodyPr/>
          <a:lstStyle/>
          <a:p>
            <a:fld id="{1DFC86C3-A6B1-AC47-9539-E8FBA62A57EC}" type="datetime2">
              <a:rPr lang="en-US" smtClean="0"/>
              <a:t>Monday, October 7, 2019</a:t>
            </a:fld>
            <a:endParaRPr lang="en-US"/>
          </a:p>
        </p:txBody>
      </p:sp>
      <p:sp>
        <p:nvSpPr>
          <p:cNvPr id="6" name="Header Placeholder 5"/>
          <p:cNvSpPr>
            <a:spLocks noGrp="1"/>
          </p:cNvSpPr>
          <p:nvPr>
            <p:ph type="hdr" sz="quarter" idx="12"/>
          </p:nvPr>
        </p:nvSpPr>
        <p:spPr/>
        <p:txBody>
          <a:bodyPr/>
          <a:lstStyle/>
          <a:p>
            <a:r>
              <a:rPr lang="en-US"/>
              <a:t>SD 1-hour Training</a:t>
            </a:r>
          </a:p>
        </p:txBody>
      </p:sp>
    </p:spTree>
    <p:extLst>
      <p:ext uri="{BB962C8B-B14F-4D97-AF65-F5344CB8AC3E}">
        <p14:creationId xmlns:p14="http://schemas.microsoft.com/office/powerpoint/2010/main" val="36333218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852909B-09F8-4BD5-AF55-A665955BBD60}" type="datetimeFigureOut">
              <a:rPr lang="en-US" smtClean="0"/>
              <a:t>10/7/2019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661013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4C7752FC-15B3-4C97-A444-51CFE1267A61}" type="datetime4">
              <a:rPr lang="en-US" altLang="en-US" smtClean="0"/>
              <a:pPr>
                <a:defRPr/>
              </a:pPr>
              <a:t>October 7, 2019</a:t>
            </a:fld>
            <a:endParaRPr lang="en-US" altLang="en-US"/>
          </a:p>
        </p:txBody>
      </p:sp>
      <p:sp>
        <p:nvSpPr>
          <p:cNvPr id="5" name="Footer Placeholder 4"/>
          <p:cNvSpPr>
            <a:spLocks noGrp="1"/>
          </p:cNvSpPr>
          <p:nvPr>
            <p:ph type="ftr" sz="quarter" idx="11"/>
          </p:nvPr>
        </p:nvSpPr>
        <p:spPr/>
        <p:txBody>
          <a:bodyPr/>
          <a:lstStyle/>
          <a:p>
            <a:pPr>
              <a:defRPr/>
            </a:pPr>
            <a:r>
              <a:rPr lang="en-US" altLang="en-US"/>
              <a:t>Add Footer information here</a:t>
            </a:r>
          </a:p>
        </p:txBody>
      </p:sp>
      <p:sp>
        <p:nvSpPr>
          <p:cNvPr id="6" name="Slide Number Placeholder 5"/>
          <p:cNvSpPr>
            <a:spLocks noGrp="1"/>
          </p:cNvSpPr>
          <p:nvPr>
            <p:ph type="sldNum" sz="quarter" idx="12"/>
          </p:nvPr>
        </p:nvSpPr>
        <p:spPr/>
        <p:txBody>
          <a:bodyPr/>
          <a:lstStyle/>
          <a:p>
            <a:pPr>
              <a:defRPr/>
            </a:pPr>
            <a:fld id="{4B3BD655-B56A-48DB-A472-24EF0F61D592}" type="slidenum">
              <a:rPr lang="en-US" altLang="en-US" smtClean="0"/>
              <a:pPr>
                <a:defRPr/>
              </a:pPr>
              <a:t>‹#›</a:t>
            </a:fld>
            <a:endParaRPr lang="en-US" altLang="en-US"/>
          </a:p>
        </p:txBody>
      </p:sp>
    </p:spTree>
    <p:extLst>
      <p:ext uri="{BB962C8B-B14F-4D97-AF65-F5344CB8AC3E}">
        <p14:creationId xmlns:p14="http://schemas.microsoft.com/office/powerpoint/2010/main" val="28455164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7C9713E3-8B3C-4738-B742-82CFF0A1CF7D}" type="datetime4">
              <a:rPr lang="en-US" altLang="en-US" smtClean="0"/>
              <a:pPr>
                <a:defRPr/>
              </a:pPr>
              <a:t>October 7, 2019</a:t>
            </a:fld>
            <a:endParaRPr lang="en-US" altLang="en-US"/>
          </a:p>
        </p:txBody>
      </p:sp>
      <p:sp>
        <p:nvSpPr>
          <p:cNvPr id="5" name="Footer Placeholder 4"/>
          <p:cNvSpPr>
            <a:spLocks noGrp="1"/>
          </p:cNvSpPr>
          <p:nvPr>
            <p:ph type="ftr" sz="quarter" idx="11"/>
          </p:nvPr>
        </p:nvSpPr>
        <p:spPr/>
        <p:txBody>
          <a:bodyPr/>
          <a:lstStyle/>
          <a:p>
            <a:pPr>
              <a:defRPr/>
            </a:pPr>
            <a:r>
              <a:rPr lang="en-US" altLang="en-US"/>
              <a:t>Add Footer information here</a:t>
            </a:r>
          </a:p>
        </p:txBody>
      </p:sp>
      <p:sp>
        <p:nvSpPr>
          <p:cNvPr id="6" name="Slide Number Placeholder 5"/>
          <p:cNvSpPr>
            <a:spLocks noGrp="1"/>
          </p:cNvSpPr>
          <p:nvPr>
            <p:ph type="sldNum" sz="quarter" idx="12"/>
          </p:nvPr>
        </p:nvSpPr>
        <p:spPr/>
        <p:txBody>
          <a:bodyPr/>
          <a:lstStyle/>
          <a:p>
            <a:pPr>
              <a:defRPr/>
            </a:pPr>
            <a:fld id="{587AB1AE-2A2C-48EB-B1E5-D573759E86D1}" type="slidenum">
              <a:rPr lang="en-US" altLang="en-US" smtClean="0"/>
              <a:pPr>
                <a:defRPr/>
              </a:pPr>
              <a:t>‹#›</a:t>
            </a:fld>
            <a:endParaRPr lang="en-US" altLang="en-US"/>
          </a:p>
        </p:txBody>
      </p:sp>
    </p:spTree>
    <p:extLst>
      <p:ext uri="{BB962C8B-B14F-4D97-AF65-F5344CB8AC3E}">
        <p14:creationId xmlns:p14="http://schemas.microsoft.com/office/powerpoint/2010/main" val="11962595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Slide A">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42368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37600" y="480116"/>
            <a:ext cx="9984400" cy="2852737"/>
          </a:xfrm>
        </p:spPr>
        <p:txBody>
          <a:bodyPr anchor="b"/>
          <a:lstStyle>
            <a:lvl1pPr>
              <a:defRPr sz="6000" b="1">
                <a:solidFill>
                  <a:srgbClr val="002060"/>
                </a:solidFill>
                <a:latin typeface="Devanagari MT" charset="0"/>
                <a:ea typeface="Devanagari MT" charset="0"/>
                <a:cs typeface="Devanagari MT" charset="0"/>
              </a:defRPr>
            </a:lvl1pPr>
          </a:lstStyle>
          <a:p>
            <a:r>
              <a:rPr lang="en-US" dirty="0"/>
              <a:t>Click to edit Master title style</a:t>
            </a:r>
          </a:p>
        </p:txBody>
      </p:sp>
      <p:sp>
        <p:nvSpPr>
          <p:cNvPr id="7" name="Shape 31"/>
          <p:cNvSpPr/>
          <p:nvPr userDrawn="1"/>
        </p:nvSpPr>
        <p:spPr>
          <a:xfrm>
            <a:off x="7632700" y="3332853"/>
            <a:ext cx="1191599" cy="109728"/>
          </a:xfrm>
          <a:prstGeom prst="rect">
            <a:avLst/>
          </a:prstGeom>
          <a:solidFill>
            <a:srgbClr val="2D50B9"/>
          </a:solidFill>
          <a:ln>
            <a:noFill/>
          </a:ln>
        </p:spPr>
        <p:txBody>
          <a:bodyPr wrap="square" lIns="91425" tIns="91425" rIns="91425" bIns="91425" anchor="ctr" anchorCtr="0">
            <a:noAutofit/>
          </a:bodyPr>
          <a:lstStyle/>
          <a:p>
            <a:pPr lvl="0">
              <a:spcBef>
                <a:spcPts val="0"/>
              </a:spcBef>
              <a:buNone/>
            </a:pPr>
            <a:endParaRPr sz="1800"/>
          </a:p>
        </p:txBody>
      </p:sp>
      <p:sp>
        <p:nvSpPr>
          <p:cNvPr id="8" name="Shape 32"/>
          <p:cNvSpPr/>
          <p:nvPr userDrawn="1"/>
        </p:nvSpPr>
        <p:spPr>
          <a:xfrm>
            <a:off x="8824299" y="3332853"/>
            <a:ext cx="2097701" cy="109727"/>
          </a:xfrm>
          <a:prstGeom prst="rect">
            <a:avLst/>
          </a:prstGeom>
          <a:solidFill>
            <a:srgbClr val="00B0F0"/>
          </a:solidFill>
          <a:ln>
            <a:noFill/>
          </a:ln>
        </p:spPr>
        <p:txBody>
          <a:bodyPr wrap="square" lIns="91425" tIns="91425" rIns="91425" bIns="91425" anchor="ctr" anchorCtr="0">
            <a:noAutofit/>
          </a:bodyPr>
          <a:lstStyle/>
          <a:p>
            <a:pPr lvl="0">
              <a:spcBef>
                <a:spcPts val="0"/>
              </a:spcBef>
              <a:buNone/>
            </a:pPr>
            <a:endParaRPr sz="1800"/>
          </a:p>
        </p:txBody>
      </p:sp>
      <p:sp>
        <p:nvSpPr>
          <p:cNvPr id="9" name="Shape 33"/>
          <p:cNvSpPr/>
          <p:nvPr userDrawn="1"/>
        </p:nvSpPr>
        <p:spPr>
          <a:xfrm>
            <a:off x="937600" y="3332852"/>
            <a:ext cx="1191599" cy="109728"/>
          </a:xfrm>
          <a:prstGeom prst="rect">
            <a:avLst/>
          </a:prstGeom>
          <a:solidFill>
            <a:srgbClr val="7ECEFD"/>
          </a:solidFill>
          <a:ln>
            <a:noFill/>
          </a:ln>
        </p:spPr>
        <p:txBody>
          <a:bodyPr wrap="square" lIns="91425" tIns="91425" rIns="91425" bIns="91425" anchor="ctr" anchorCtr="0">
            <a:noAutofit/>
          </a:bodyPr>
          <a:lstStyle/>
          <a:p>
            <a:pPr lvl="0">
              <a:spcBef>
                <a:spcPts val="0"/>
              </a:spcBef>
              <a:buNone/>
            </a:pPr>
            <a:endParaRPr sz="1800"/>
          </a:p>
        </p:txBody>
      </p:sp>
      <p:sp>
        <p:nvSpPr>
          <p:cNvPr id="10" name="Shape 34"/>
          <p:cNvSpPr/>
          <p:nvPr userDrawn="1"/>
        </p:nvSpPr>
        <p:spPr>
          <a:xfrm>
            <a:off x="2129199" y="3332852"/>
            <a:ext cx="5503501" cy="109728"/>
          </a:xfrm>
          <a:prstGeom prst="rect">
            <a:avLst/>
          </a:prstGeom>
          <a:solidFill>
            <a:srgbClr val="2185C5"/>
          </a:solidFill>
          <a:ln>
            <a:noFill/>
          </a:ln>
        </p:spPr>
        <p:txBody>
          <a:bodyPr wrap="square" lIns="91425" tIns="91425" rIns="91425" bIns="91425" anchor="ctr" anchorCtr="0">
            <a:noAutofit/>
          </a:bodyPr>
          <a:lstStyle/>
          <a:p>
            <a:pPr lvl="0">
              <a:spcBef>
                <a:spcPts val="0"/>
              </a:spcBef>
              <a:buNone/>
            </a:pPr>
            <a:endParaRPr sz="1800"/>
          </a:p>
        </p:txBody>
      </p:sp>
    </p:spTree>
    <p:extLst>
      <p:ext uri="{BB962C8B-B14F-4D97-AF65-F5344CB8AC3E}">
        <p14:creationId xmlns:p14="http://schemas.microsoft.com/office/powerpoint/2010/main" val="5995000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B73800BB-F2EF-41CA-9730-BB66F9409346}" type="datetime4">
              <a:rPr lang="en-US" altLang="en-US" smtClean="0"/>
              <a:pPr>
                <a:defRPr/>
              </a:pPr>
              <a:t>October 7, 2019</a:t>
            </a:fld>
            <a:endParaRPr lang="en-US" altLang="en-US"/>
          </a:p>
        </p:txBody>
      </p:sp>
      <p:sp>
        <p:nvSpPr>
          <p:cNvPr id="5" name="Footer Placeholder 4"/>
          <p:cNvSpPr>
            <a:spLocks noGrp="1"/>
          </p:cNvSpPr>
          <p:nvPr>
            <p:ph type="ftr" sz="quarter" idx="11"/>
          </p:nvPr>
        </p:nvSpPr>
        <p:spPr/>
        <p:txBody>
          <a:bodyPr/>
          <a:lstStyle/>
          <a:p>
            <a:pPr>
              <a:defRPr/>
            </a:pPr>
            <a:r>
              <a:rPr lang="en-US" altLang="en-US"/>
              <a:t>Add Footer information here</a:t>
            </a:r>
          </a:p>
        </p:txBody>
      </p:sp>
      <p:sp>
        <p:nvSpPr>
          <p:cNvPr id="6" name="Slide Number Placeholder 5"/>
          <p:cNvSpPr>
            <a:spLocks noGrp="1"/>
          </p:cNvSpPr>
          <p:nvPr>
            <p:ph type="sldNum" sz="quarter" idx="12"/>
          </p:nvPr>
        </p:nvSpPr>
        <p:spPr/>
        <p:txBody>
          <a:bodyPr/>
          <a:lstStyle/>
          <a:p>
            <a:pPr>
              <a:defRPr/>
            </a:pPr>
            <a:fld id="{41954011-D061-44B3-BB7F-2B5FFE2BA091}" type="slidenum">
              <a:rPr lang="en-US" altLang="en-US" smtClean="0"/>
              <a:pPr>
                <a:defRPr/>
              </a:pPr>
              <a:t>‹#›</a:t>
            </a:fld>
            <a:endParaRPr lang="en-US" altLang="en-US"/>
          </a:p>
        </p:txBody>
      </p:sp>
    </p:spTree>
    <p:extLst>
      <p:ext uri="{BB962C8B-B14F-4D97-AF65-F5344CB8AC3E}">
        <p14:creationId xmlns:p14="http://schemas.microsoft.com/office/powerpoint/2010/main" val="24665654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fld id="{D61AB797-AE3F-4C15-AF2B-3ED29946FBAD}" type="datetime4">
              <a:rPr lang="en-US" altLang="en-US" smtClean="0"/>
              <a:pPr>
                <a:defRPr/>
              </a:pPr>
              <a:t>October 7, 2019</a:t>
            </a:fld>
            <a:endParaRPr lang="en-US" altLang="en-US"/>
          </a:p>
        </p:txBody>
      </p:sp>
      <p:sp>
        <p:nvSpPr>
          <p:cNvPr id="5" name="Footer Placeholder 4"/>
          <p:cNvSpPr>
            <a:spLocks noGrp="1"/>
          </p:cNvSpPr>
          <p:nvPr>
            <p:ph type="ftr" sz="quarter" idx="11"/>
          </p:nvPr>
        </p:nvSpPr>
        <p:spPr/>
        <p:txBody>
          <a:bodyPr/>
          <a:lstStyle/>
          <a:p>
            <a:pPr>
              <a:defRPr/>
            </a:pPr>
            <a:r>
              <a:rPr lang="en-US" altLang="en-US"/>
              <a:t>Add Footer information here</a:t>
            </a:r>
          </a:p>
        </p:txBody>
      </p:sp>
      <p:sp>
        <p:nvSpPr>
          <p:cNvPr id="6" name="Slide Number Placeholder 5"/>
          <p:cNvSpPr>
            <a:spLocks noGrp="1"/>
          </p:cNvSpPr>
          <p:nvPr>
            <p:ph type="sldNum" sz="quarter" idx="12"/>
          </p:nvPr>
        </p:nvSpPr>
        <p:spPr/>
        <p:txBody>
          <a:bodyPr/>
          <a:lstStyle/>
          <a:p>
            <a:pPr>
              <a:defRPr/>
            </a:pPr>
            <a:fld id="{8AAF680A-F9B9-4E6C-ADD3-622AFB5F6628}" type="slidenum">
              <a:rPr lang="en-US" altLang="en-US" smtClean="0"/>
              <a:pPr>
                <a:defRPr/>
              </a:pPr>
              <a:t>‹#›</a:t>
            </a:fld>
            <a:endParaRPr lang="en-US" alt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19389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fld id="{18413A40-514B-4965-95E8-7F99F0AFE7D0}" type="datetime4">
              <a:rPr lang="en-US" altLang="en-US" smtClean="0"/>
              <a:pPr>
                <a:defRPr/>
              </a:pPr>
              <a:t>October 7, 2019</a:t>
            </a:fld>
            <a:endParaRPr lang="en-US" altLang="en-US"/>
          </a:p>
        </p:txBody>
      </p:sp>
      <p:sp>
        <p:nvSpPr>
          <p:cNvPr id="6" name="Footer Placeholder 5"/>
          <p:cNvSpPr>
            <a:spLocks noGrp="1"/>
          </p:cNvSpPr>
          <p:nvPr>
            <p:ph type="ftr" sz="quarter" idx="11"/>
          </p:nvPr>
        </p:nvSpPr>
        <p:spPr/>
        <p:txBody>
          <a:bodyPr/>
          <a:lstStyle/>
          <a:p>
            <a:pPr>
              <a:defRPr/>
            </a:pPr>
            <a:r>
              <a:rPr lang="en-US" altLang="en-US"/>
              <a:t>Add Footer information here</a:t>
            </a:r>
          </a:p>
        </p:txBody>
      </p:sp>
      <p:sp>
        <p:nvSpPr>
          <p:cNvPr id="7" name="Slide Number Placeholder 6"/>
          <p:cNvSpPr>
            <a:spLocks noGrp="1"/>
          </p:cNvSpPr>
          <p:nvPr>
            <p:ph type="sldNum" sz="quarter" idx="12"/>
          </p:nvPr>
        </p:nvSpPr>
        <p:spPr/>
        <p:txBody>
          <a:bodyPr/>
          <a:lstStyle/>
          <a:p>
            <a:pPr>
              <a:defRPr/>
            </a:pPr>
            <a:fld id="{1E349619-FB59-4505-A8AB-0381539EDCC4}" type="slidenum">
              <a:rPr lang="en-US" altLang="en-US" smtClean="0"/>
              <a:pPr>
                <a:defRPr/>
              </a:pPr>
              <a:t>‹#›</a:t>
            </a:fld>
            <a:endParaRPr lang="en-US" altLang="en-US"/>
          </a:p>
        </p:txBody>
      </p:sp>
    </p:spTree>
    <p:extLst>
      <p:ext uri="{BB962C8B-B14F-4D97-AF65-F5344CB8AC3E}">
        <p14:creationId xmlns:p14="http://schemas.microsoft.com/office/powerpoint/2010/main" val="36806984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fld id="{CDFAA885-3B07-4B20-8096-2515B742414C}" type="datetime4">
              <a:rPr lang="en-US" altLang="en-US" smtClean="0"/>
              <a:pPr>
                <a:defRPr/>
              </a:pPr>
              <a:t>October 7, 2019</a:t>
            </a:fld>
            <a:endParaRPr lang="en-US" altLang="en-US"/>
          </a:p>
        </p:txBody>
      </p:sp>
      <p:sp>
        <p:nvSpPr>
          <p:cNvPr id="8" name="Footer Placeholder 7"/>
          <p:cNvSpPr>
            <a:spLocks noGrp="1"/>
          </p:cNvSpPr>
          <p:nvPr>
            <p:ph type="ftr" sz="quarter" idx="11"/>
          </p:nvPr>
        </p:nvSpPr>
        <p:spPr/>
        <p:txBody>
          <a:bodyPr/>
          <a:lstStyle/>
          <a:p>
            <a:pPr>
              <a:defRPr/>
            </a:pPr>
            <a:r>
              <a:rPr lang="en-US" altLang="en-US"/>
              <a:t>Add Footer information here</a:t>
            </a:r>
          </a:p>
        </p:txBody>
      </p:sp>
      <p:sp>
        <p:nvSpPr>
          <p:cNvPr id="9" name="Slide Number Placeholder 8"/>
          <p:cNvSpPr>
            <a:spLocks noGrp="1"/>
          </p:cNvSpPr>
          <p:nvPr>
            <p:ph type="sldNum" sz="quarter" idx="12"/>
          </p:nvPr>
        </p:nvSpPr>
        <p:spPr/>
        <p:txBody>
          <a:bodyPr/>
          <a:lstStyle/>
          <a:p>
            <a:pPr>
              <a:defRPr/>
            </a:pPr>
            <a:fld id="{94FA8DA5-DF98-4B61-8E4C-7127AC3BEC74}" type="slidenum">
              <a:rPr lang="en-US" altLang="en-US" smtClean="0"/>
              <a:pPr>
                <a:defRPr/>
              </a:pPr>
              <a:t>‹#›</a:t>
            </a:fld>
            <a:endParaRPr lang="en-US" altLang="en-US"/>
          </a:p>
        </p:txBody>
      </p:sp>
    </p:spTree>
    <p:extLst>
      <p:ext uri="{BB962C8B-B14F-4D97-AF65-F5344CB8AC3E}">
        <p14:creationId xmlns:p14="http://schemas.microsoft.com/office/powerpoint/2010/main" val="41194855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fld id="{BCA85711-A99D-4951-AF9A-32E45D89113B}" type="datetime4">
              <a:rPr lang="en-US" altLang="en-US" smtClean="0"/>
              <a:pPr>
                <a:defRPr/>
              </a:pPr>
              <a:t>October 7, 2019</a:t>
            </a:fld>
            <a:endParaRPr lang="en-US" altLang="en-US"/>
          </a:p>
        </p:txBody>
      </p:sp>
      <p:sp>
        <p:nvSpPr>
          <p:cNvPr id="4" name="Footer Placeholder 3"/>
          <p:cNvSpPr>
            <a:spLocks noGrp="1"/>
          </p:cNvSpPr>
          <p:nvPr>
            <p:ph type="ftr" sz="quarter" idx="11"/>
          </p:nvPr>
        </p:nvSpPr>
        <p:spPr/>
        <p:txBody>
          <a:bodyPr/>
          <a:lstStyle/>
          <a:p>
            <a:pPr>
              <a:defRPr/>
            </a:pPr>
            <a:r>
              <a:rPr lang="en-US" altLang="en-US"/>
              <a:t>Add Footer information here</a:t>
            </a:r>
          </a:p>
        </p:txBody>
      </p:sp>
      <p:sp>
        <p:nvSpPr>
          <p:cNvPr id="5" name="Slide Number Placeholder 4"/>
          <p:cNvSpPr>
            <a:spLocks noGrp="1"/>
          </p:cNvSpPr>
          <p:nvPr>
            <p:ph type="sldNum" sz="quarter" idx="12"/>
          </p:nvPr>
        </p:nvSpPr>
        <p:spPr/>
        <p:txBody>
          <a:bodyPr/>
          <a:lstStyle/>
          <a:p>
            <a:pPr>
              <a:defRPr/>
            </a:pPr>
            <a:fld id="{FFF9A838-87E7-46B9-87D3-11EF9C3C12DE}" type="slidenum">
              <a:rPr lang="en-US" altLang="en-US" smtClean="0"/>
              <a:pPr>
                <a:defRPr/>
              </a:pPr>
              <a:t>‹#›</a:t>
            </a:fld>
            <a:endParaRPr lang="en-US" altLang="en-US"/>
          </a:p>
        </p:txBody>
      </p:sp>
    </p:spTree>
    <p:extLst>
      <p:ext uri="{BB962C8B-B14F-4D97-AF65-F5344CB8AC3E}">
        <p14:creationId xmlns:p14="http://schemas.microsoft.com/office/powerpoint/2010/main" val="18550624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pPr>
              <a:defRPr/>
            </a:pPr>
            <a:fld id="{E5A7461C-C80D-41F9-8EF0-69012BB87AE8}" type="datetime4">
              <a:rPr lang="en-US" altLang="en-US" smtClean="0"/>
              <a:pPr>
                <a:defRPr/>
              </a:pPr>
              <a:t>October 7, 2019</a:t>
            </a:fld>
            <a:endParaRPr lang="en-US" altLang="en-US"/>
          </a:p>
        </p:txBody>
      </p:sp>
      <p:sp>
        <p:nvSpPr>
          <p:cNvPr id="8" name="Footer Placeholder 7"/>
          <p:cNvSpPr>
            <a:spLocks noGrp="1"/>
          </p:cNvSpPr>
          <p:nvPr>
            <p:ph type="ftr" sz="quarter" idx="11"/>
          </p:nvPr>
        </p:nvSpPr>
        <p:spPr/>
        <p:txBody>
          <a:bodyPr/>
          <a:lstStyle>
            <a:lvl1pPr>
              <a:defRPr>
                <a:solidFill>
                  <a:srgbClr val="FFFFFF"/>
                </a:solidFill>
              </a:defRPr>
            </a:lvl1pPr>
          </a:lstStyle>
          <a:p>
            <a:pPr>
              <a:defRPr/>
            </a:pPr>
            <a:r>
              <a:rPr lang="en-US" altLang="en-US"/>
              <a:t>Add Footer information here</a:t>
            </a:r>
          </a:p>
        </p:txBody>
      </p:sp>
      <p:sp>
        <p:nvSpPr>
          <p:cNvPr id="9" name="Slide Number Placeholder 8"/>
          <p:cNvSpPr>
            <a:spLocks noGrp="1"/>
          </p:cNvSpPr>
          <p:nvPr>
            <p:ph type="sldNum" sz="quarter" idx="12"/>
          </p:nvPr>
        </p:nvSpPr>
        <p:spPr/>
        <p:txBody>
          <a:bodyPr/>
          <a:lstStyle/>
          <a:p>
            <a:pPr>
              <a:defRPr/>
            </a:pPr>
            <a:fld id="{5091ECA3-73D1-4A56-ABAF-8C60E2EBB45D}" type="slidenum">
              <a:rPr lang="en-US" altLang="en-US" smtClean="0"/>
              <a:pPr>
                <a:defRPr/>
              </a:pPr>
              <a:t>‹#›</a:t>
            </a:fld>
            <a:endParaRPr lang="en-US" altLang="en-US"/>
          </a:p>
        </p:txBody>
      </p:sp>
    </p:spTree>
    <p:extLst>
      <p:ext uri="{BB962C8B-B14F-4D97-AF65-F5344CB8AC3E}">
        <p14:creationId xmlns:p14="http://schemas.microsoft.com/office/powerpoint/2010/main" val="432776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pPr>
              <a:defRPr/>
            </a:pPr>
            <a:fld id="{53E26412-3D29-4854-A3F9-54FE2F521962}" type="datetime4">
              <a:rPr lang="en-US" altLang="en-US" smtClean="0"/>
              <a:pPr>
                <a:defRPr/>
              </a:pPr>
              <a:t>October 7, 2019</a:t>
            </a:fld>
            <a:endParaRPr lang="en-US" alt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pPr>
              <a:defRPr/>
            </a:pPr>
            <a:r>
              <a:rPr lang="en-US" altLang="en-US"/>
              <a:t>Add Footer information here</a:t>
            </a:r>
          </a:p>
        </p:txBody>
      </p:sp>
      <p:sp>
        <p:nvSpPr>
          <p:cNvPr id="7" name="Slide Number Placeholder 6"/>
          <p:cNvSpPr>
            <a:spLocks noGrp="1"/>
          </p:cNvSpPr>
          <p:nvPr>
            <p:ph type="sldNum" sz="quarter" idx="12"/>
          </p:nvPr>
        </p:nvSpPr>
        <p:spPr/>
        <p:txBody>
          <a:bodyPr/>
          <a:lstStyle>
            <a:lvl1pPr>
              <a:defRPr>
                <a:solidFill>
                  <a:schemeClr val="tx2"/>
                </a:solidFill>
              </a:defRPr>
            </a:lvl1pPr>
          </a:lstStyle>
          <a:p>
            <a:pPr>
              <a:defRPr/>
            </a:pPr>
            <a:fld id="{081ED8AE-9104-43D3-BEE0-9075FB75C0A4}" type="slidenum">
              <a:rPr lang="en-US" altLang="en-US" smtClean="0"/>
              <a:pPr>
                <a:defRPr/>
              </a:pPr>
              <a:t>‹#›</a:t>
            </a:fld>
            <a:endParaRPr lang="en-US" altLang="en-US"/>
          </a:p>
        </p:txBody>
      </p:sp>
    </p:spTree>
    <p:extLst>
      <p:ext uri="{BB962C8B-B14F-4D97-AF65-F5344CB8AC3E}">
        <p14:creationId xmlns:p14="http://schemas.microsoft.com/office/powerpoint/2010/main" val="29468645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F8B7BE6D-BF5D-4C47-90C6-699C9DFCBA58}" type="datetime4">
              <a:rPr lang="en-US" altLang="en-US" smtClean="0"/>
              <a:pPr>
                <a:defRPr/>
              </a:pPr>
              <a:t>October 7, 2019</a:t>
            </a:fld>
            <a:endParaRPr lang="en-US" alt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a:defRPr/>
            </a:pPr>
            <a:fld id="{420EFA6D-0EF6-43ED-AB65-0A0525720555}" type="slidenum">
              <a:rPr lang="en-US" altLang="en-US" smtClean="0"/>
              <a:pPr>
                <a:defRPr/>
              </a:pPr>
              <a:t>‹#›</a:t>
            </a:fld>
            <a:endParaRPr lang="en-US" altLang="en-US"/>
          </a:p>
        </p:txBody>
      </p:sp>
    </p:spTree>
    <p:extLst>
      <p:ext uri="{BB962C8B-B14F-4D97-AF65-F5344CB8AC3E}">
        <p14:creationId xmlns:p14="http://schemas.microsoft.com/office/powerpoint/2010/main" val="40088510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pPr>
              <a:defRPr/>
            </a:pPr>
            <a:fld id="{6D102E67-A8CB-4A7B-9EB7-2B0F4365BA55}" type="datetime4">
              <a:rPr lang="en-US" altLang="en-US" smtClean="0"/>
              <a:pPr>
                <a:defRPr/>
              </a:pPr>
              <a:t>October 7, 2019</a:t>
            </a:fld>
            <a:endParaRPr lang="en-US" alt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pPr>
              <a:defRPr/>
            </a:pPr>
            <a:r>
              <a:rPr lang="en-US" altLang="en-US"/>
              <a:t>Add Footer information here</a:t>
            </a:r>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pPr>
              <a:defRPr/>
            </a:pPr>
            <a:fld id="{4FD80821-9C9E-41AD-B4F8-D4BDBF4B1F25}" type="slidenum">
              <a:rPr lang="en-US" altLang="en-US" smtClean="0"/>
              <a:pPr>
                <a:defRPr/>
              </a:pPr>
              <a:t>‹#›</a:t>
            </a:fld>
            <a:endParaRPr lang="en-US" alt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13603114"/>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 id="2147483777" r:id="rId12"/>
    <p:sldLayoutId id="2147483778" r:id="rId13"/>
  </p:sldLayoutIdLst>
  <p:hf hdr="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9.tiff"/><Relationship Id="rId5" Type="http://schemas.openxmlformats.org/officeDocument/2006/relationships/image" Target="../media/image8.tiff"/><Relationship Id="rId4" Type="http://schemas.openxmlformats.org/officeDocument/2006/relationships/image" Target="../media/image7.tiff"/></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7.jpg"/><Relationship Id="rId5" Type="http://schemas.openxmlformats.org/officeDocument/2006/relationships/image" Target="../media/image16.jpeg"/><Relationship Id="rId4" Type="http://schemas.openxmlformats.org/officeDocument/2006/relationships/image" Target="../media/image15.jpeg"/></Relationships>
</file>

<file path=ppt/slides/_rels/slide1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hyperlink" Target="http://wehmeyer.pbworks.com/" TargetMode="External"/><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emf"/></Relationships>
</file>

<file path=ppt/slides/_rels/slide20.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www.ou.edu/education/centers-and-partnerships/zarrow.html"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emf"/><Relationship Id="rId4" Type="http://schemas.openxmlformats.org/officeDocument/2006/relationships/hyperlink" Target="http://www.ngsd.org/"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8.xml"/><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png"/></Relationships>
</file>

<file path=ppt/slides/_rels/slide43.xml.rels><?xml version="1.0" encoding="UTF-8" standalone="yes"?>
<Relationships xmlns="http://schemas.openxmlformats.org/package/2006/relationships"><Relationship Id="rId8" Type="http://schemas.openxmlformats.org/officeDocument/2006/relationships/diagramData" Target="../diagrams/data6.xml"/><Relationship Id="rId3" Type="http://schemas.openxmlformats.org/officeDocument/2006/relationships/diagramData" Target="../diagrams/data5.xml"/><Relationship Id="rId7" Type="http://schemas.microsoft.com/office/2007/relationships/diagramDrawing" Target="../diagrams/drawing5.xml"/><Relationship Id="rId12" Type="http://schemas.microsoft.com/office/2007/relationships/diagramDrawing" Target="../diagrams/drawing6.xml"/><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diagramColors" Target="../diagrams/colors5.xml"/><Relationship Id="rId11" Type="http://schemas.openxmlformats.org/officeDocument/2006/relationships/diagramColors" Target="../diagrams/colors6.xml"/><Relationship Id="rId5" Type="http://schemas.openxmlformats.org/officeDocument/2006/relationships/diagramQuickStyle" Target="../diagrams/quickStyle5.xml"/><Relationship Id="rId10" Type="http://schemas.openxmlformats.org/officeDocument/2006/relationships/diagramQuickStyle" Target="../diagrams/quickStyle6.xml"/><Relationship Id="rId4" Type="http://schemas.openxmlformats.org/officeDocument/2006/relationships/diagramLayout" Target="../diagrams/layout5.xml"/><Relationship Id="rId9" Type="http://schemas.openxmlformats.org/officeDocument/2006/relationships/diagramLayout" Target="../diagrams/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8" Type="http://schemas.openxmlformats.org/officeDocument/2006/relationships/diagramData" Target="../diagrams/data8.xml"/><Relationship Id="rId3" Type="http://schemas.openxmlformats.org/officeDocument/2006/relationships/diagramData" Target="../diagrams/data7.xml"/><Relationship Id="rId7" Type="http://schemas.microsoft.com/office/2007/relationships/diagramDrawing" Target="../diagrams/drawing7.xml"/><Relationship Id="rId12" Type="http://schemas.microsoft.com/office/2007/relationships/diagramDrawing" Target="../diagrams/drawing8.xml"/><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diagramColors" Target="../diagrams/colors7.xml"/><Relationship Id="rId11" Type="http://schemas.openxmlformats.org/officeDocument/2006/relationships/diagramColors" Target="../diagrams/colors8.xml"/><Relationship Id="rId5" Type="http://schemas.openxmlformats.org/officeDocument/2006/relationships/diagramQuickStyle" Target="../diagrams/quickStyle7.xml"/><Relationship Id="rId10" Type="http://schemas.openxmlformats.org/officeDocument/2006/relationships/diagramQuickStyle" Target="../diagrams/quickStyle8.xml"/><Relationship Id="rId4" Type="http://schemas.openxmlformats.org/officeDocument/2006/relationships/diagramLayout" Target="../diagrams/layout7.xml"/><Relationship Id="rId9" Type="http://schemas.openxmlformats.org/officeDocument/2006/relationships/diagramLayout" Target="../diagrams/layout8.xml"/></Relationships>
</file>

<file path=ppt/slides/_rels/slide47.xml.rels><?xml version="1.0" encoding="UTF-8" standalone="yes"?>
<Relationships xmlns="http://schemas.openxmlformats.org/package/2006/relationships"><Relationship Id="rId8" Type="http://schemas.openxmlformats.org/officeDocument/2006/relationships/diagramData" Target="../diagrams/data10.xml"/><Relationship Id="rId3" Type="http://schemas.openxmlformats.org/officeDocument/2006/relationships/diagramData" Target="../diagrams/data9.xml"/><Relationship Id="rId7" Type="http://schemas.microsoft.com/office/2007/relationships/diagramDrawing" Target="../diagrams/drawing9.xml"/><Relationship Id="rId12" Type="http://schemas.microsoft.com/office/2007/relationships/diagramDrawing" Target="../diagrams/drawing10.xml"/><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diagramColors" Target="../diagrams/colors9.xml"/><Relationship Id="rId11" Type="http://schemas.openxmlformats.org/officeDocument/2006/relationships/diagramColors" Target="../diagrams/colors10.xml"/><Relationship Id="rId5" Type="http://schemas.openxmlformats.org/officeDocument/2006/relationships/diagramQuickStyle" Target="../diagrams/quickStyle9.xml"/><Relationship Id="rId10" Type="http://schemas.openxmlformats.org/officeDocument/2006/relationships/diagramQuickStyle" Target="../diagrams/quickStyle10.xml"/><Relationship Id="rId4" Type="http://schemas.openxmlformats.org/officeDocument/2006/relationships/diagramLayout" Target="../diagrams/layout9.xml"/><Relationship Id="rId9" Type="http://schemas.openxmlformats.org/officeDocument/2006/relationships/diagramLayout" Target="../diagrams/layout10.xml"/></Relationships>
</file>

<file path=ppt/slides/_rels/slide48.xml.rels><?xml version="1.0" encoding="UTF-8" standalone="yes"?>
<Relationships xmlns="http://schemas.openxmlformats.org/package/2006/relationships"><Relationship Id="rId8" Type="http://schemas.microsoft.com/office/2007/relationships/diagramDrawing" Target="../diagrams/drawing11.xml"/><Relationship Id="rId3" Type="http://schemas.openxmlformats.org/officeDocument/2006/relationships/image" Target="../media/image27.tiff"/><Relationship Id="rId7" Type="http://schemas.openxmlformats.org/officeDocument/2006/relationships/diagramColors" Target="../diagrams/colors11.xml"/><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diagramQuickStyle" Target="../diagrams/quickStyle11.xml"/><Relationship Id="rId5" Type="http://schemas.openxmlformats.org/officeDocument/2006/relationships/diagramLayout" Target="../diagrams/layout11.xml"/><Relationship Id="rId4" Type="http://schemas.openxmlformats.org/officeDocument/2006/relationships/diagramData" Target="../diagrams/data11.xml"/></Relationships>
</file>

<file path=ppt/slides/_rels/slide4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8" Type="http://schemas.openxmlformats.org/officeDocument/2006/relationships/diagramData" Target="../diagrams/data13.xml"/><Relationship Id="rId3" Type="http://schemas.openxmlformats.org/officeDocument/2006/relationships/diagramData" Target="../diagrams/data12.xml"/><Relationship Id="rId7" Type="http://schemas.microsoft.com/office/2007/relationships/diagramDrawing" Target="../diagrams/drawing12.xml"/><Relationship Id="rId12" Type="http://schemas.microsoft.com/office/2007/relationships/diagramDrawing" Target="../diagrams/drawing13.xml"/><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diagramColors" Target="../diagrams/colors12.xml"/><Relationship Id="rId11" Type="http://schemas.openxmlformats.org/officeDocument/2006/relationships/diagramColors" Target="../diagrams/colors13.xml"/><Relationship Id="rId5" Type="http://schemas.openxmlformats.org/officeDocument/2006/relationships/diagramQuickStyle" Target="../diagrams/quickStyle12.xml"/><Relationship Id="rId10" Type="http://schemas.openxmlformats.org/officeDocument/2006/relationships/diagramQuickStyle" Target="../diagrams/quickStyle13.xml"/><Relationship Id="rId4" Type="http://schemas.openxmlformats.org/officeDocument/2006/relationships/diagramLayout" Target="../diagrams/layout12.xml"/><Relationship Id="rId9" Type="http://schemas.openxmlformats.org/officeDocument/2006/relationships/diagramLayout" Target="../diagrams/layout13.xml"/></Relationships>
</file>

<file path=ppt/slides/_rels/slide52.xml.rels><?xml version="1.0" encoding="UTF-8" standalone="yes"?>
<Relationships xmlns="http://schemas.openxmlformats.org/package/2006/relationships"><Relationship Id="rId8" Type="http://schemas.openxmlformats.org/officeDocument/2006/relationships/diagramData" Target="../diagrams/data15.xml"/><Relationship Id="rId3" Type="http://schemas.openxmlformats.org/officeDocument/2006/relationships/diagramData" Target="../diagrams/data14.xml"/><Relationship Id="rId7" Type="http://schemas.microsoft.com/office/2007/relationships/diagramDrawing" Target="../diagrams/drawing14.xml"/><Relationship Id="rId12" Type="http://schemas.microsoft.com/office/2007/relationships/diagramDrawing" Target="../diagrams/drawing15.xml"/><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diagramColors" Target="../diagrams/colors14.xml"/><Relationship Id="rId11" Type="http://schemas.openxmlformats.org/officeDocument/2006/relationships/diagramColors" Target="../diagrams/colors15.xml"/><Relationship Id="rId5" Type="http://schemas.openxmlformats.org/officeDocument/2006/relationships/diagramQuickStyle" Target="../diagrams/quickStyle14.xml"/><Relationship Id="rId10" Type="http://schemas.openxmlformats.org/officeDocument/2006/relationships/diagramQuickStyle" Target="../diagrams/quickStyle15.xml"/><Relationship Id="rId4" Type="http://schemas.openxmlformats.org/officeDocument/2006/relationships/diagramLayout" Target="../diagrams/layout14.xml"/><Relationship Id="rId9" Type="http://schemas.openxmlformats.org/officeDocument/2006/relationships/diagramLayout" Target="../diagrams/layout15.xml"/></Relationships>
</file>

<file path=ppt/slides/_rels/slide5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8" Type="http://schemas.openxmlformats.org/officeDocument/2006/relationships/diagramData" Target="../diagrams/data17.xml"/><Relationship Id="rId3" Type="http://schemas.openxmlformats.org/officeDocument/2006/relationships/diagramData" Target="../diagrams/data16.xml"/><Relationship Id="rId7" Type="http://schemas.microsoft.com/office/2007/relationships/diagramDrawing" Target="../diagrams/drawing16.xml"/><Relationship Id="rId12" Type="http://schemas.microsoft.com/office/2007/relationships/diagramDrawing" Target="../diagrams/drawing17.xml"/><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diagramColors" Target="../diagrams/colors16.xml"/><Relationship Id="rId11" Type="http://schemas.openxmlformats.org/officeDocument/2006/relationships/diagramColors" Target="../diagrams/colors17.xml"/><Relationship Id="rId5" Type="http://schemas.openxmlformats.org/officeDocument/2006/relationships/diagramQuickStyle" Target="../diagrams/quickStyle16.xml"/><Relationship Id="rId10" Type="http://schemas.openxmlformats.org/officeDocument/2006/relationships/diagramQuickStyle" Target="../diagrams/quickStyle17.xml"/><Relationship Id="rId4" Type="http://schemas.openxmlformats.org/officeDocument/2006/relationships/diagramLayout" Target="../diagrams/layout16.xml"/><Relationship Id="rId9" Type="http://schemas.openxmlformats.org/officeDocument/2006/relationships/diagramLayout" Target="../diagrams/layout17.xml"/></Relationships>
</file>

<file path=ppt/slides/_rels/slide56.xml.rels><?xml version="1.0" encoding="UTF-8" standalone="yes"?>
<Relationships xmlns="http://schemas.openxmlformats.org/package/2006/relationships"><Relationship Id="rId8" Type="http://schemas.openxmlformats.org/officeDocument/2006/relationships/diagramData" Target="../diagrams/data19.xml"/><Relationship Id="rId3" Type="http://schemas.openxmlformats.org/officeDocument/2006/relationships/diagramData" Target="../diagrams/data18.xml"/><Relationship Id="rId7" Type="http://schemas.microsoft.com/office/2007/relationships/diagramDrawing" Target="../diagrams/drawing18.xml"/><Relationship Id="rId12" Type="http://schemas.microsoft.com/office/2007/relationships/diagramDrawing" Target="../diagrams/drawing19.xml"/><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diagramColors" Target="../diagrams/colors18.xml"/><Relationship Id="rId11" Type="http://schemas.openxmlformats.org/officeDocument/2006/relationships/diagramColors" Target="../diagrams/colors19.xml"/><Relationship Id="rId5" Type="http://schemas.openxmlformats.org/officeDocument/2006/relationships/diagramQuickStyle" Target="../diagrams/quickStyle18.xml"/><Relationship Id="rId10" Type="http://schemas.openxmlformats.org/officeDocument/2006/relationships/diagramQuickStyle" Target="../diagrams/quickStyle19.xml"/><Relationship Id="rId4" Type="http://schemas.openxmlformats.org/officeDocument/2006/relationships/diagramLayout" Target="../diagrams/layout18.xml"/><Relationship Id="rId9" Type="http://schemas.openxmlformats.org/officeDocument/2006/relationships/diagramLayout" Target="../diagrams/layout19.xml"/></Relationships>
</file>

<file path=ppt/slides/_rels/slide57.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hyperlink" Target="http://www.self-determination.org/" TargetMode="External"/><Relationship Id="rId2" Type="http://schemas.openxmlformats.org/officeDocument/2006/relationships/notesSlide" Target="../notesSlides/notesSlide54.xml"/><Relationship Id="rId1" Type="http://schemas.openxmlformats.org/officeDocument/2006/relationships/slideLayout" Target="../slideLayouts/slideLayout13.xml"/><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hyperlink" Target="http://education.ou.edu/zarrow"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ctrTitle"/>
          </p:nvPr>
        </p:nvSpPr>
        <p:spPr>
          <a:xfrm>
            <a:off x="1219202" y="3198028"/>
            <a:ext cx="9829800" cy="1143000"/>
          </a:xfrm>
        </p:spPr>
        <p:txBody>
          <a:bodyPr>
            <a:noAutofit/>
          </a:bodyPr>
          <a:lstStyle/>
          <a:p>
            <a:pPr algn="ctr">
              <a:defRPr/>
            </a:pPr>
            <a:r>
              <a:rPr lang="en-US" altLang="en-US" sz="2800" b="1" dirty="0">
                <a:solidFill>
                  <a:schemeClr val="tx1"/>
                </a:solidFill>
                <a:latin typeface="Times New Roman" panose="02020603050405020304" pitchFamily="18" charset="0"/>
                <a:cs typeface="Times New Roman" panose="02020603050405020304" pitchFamily="18" charset="0"/>
              </a:rPr>
              <a:t>Building the Bridge to 21st Century Transitions: Methods, Materials, and Strategies to Promote Self-Determination</a:t>
            </a:r>
          </a:p>
        </p:txBody>
      </p:sp>
      <p:sp>
        <p:nvSpPr>
          <p:cNvPr id="55299" name="Rectangle 3"/>
          <p:cNvSpPr>
            <a:spLocks noGrp="1" noChangeArrowheads="1"/>
          </p:cNvSpPr>
          <p:nvPr>
            <p:ph type="subTitle" idx="1"/>
          </p:nvPr>
        </p:nvSpPr>
        <p:spPr>
          <a:xfrm>
            <a:off x="1219202" y="4341028"/>
            <a:ext cx="9829800" cy="533400"/>
          </a:xfrm>
        </p:spPr>
        <p:txBody>
          <a:bodyPr>
            <a:noAutofit/>
          </a:bodyPr>
          <a:lstStyle/>
          <a:p>
            <a:pPr algn="ctr" eaLnBrk="1" hangingPunct="1">
              <a:spcBef>
                <a:spcPts val="0"/>
              </a:spcBef>
              <a:defRPr/>
            </a:pPr>
            <a:r>
              <a:rPr lang="en-US" altLang="en-US" sz="1600" b="1" cap="none" spc="0" dirty="0">
                <a:solidFill>
                  <a:schemeClr val="accent1"/>
                </a:solidFill>
                <a:latin typeface="Times New Roman" panose="02020603050405020304" pitchFamily="18" charset="0"/>
                <a:cs typeface="Times New Roman" panose="02020603050405020304" pitchFamily="18" charset="0"/>
              </a:rPr>
              <a:t>Michael L. Wehmeyer, Ph.D.</a:t>
            </a:r>
          </a:p>
          <a:p>
            <a:pPr algn="ctr" eaLnBrk="1" hangingPunct="1">
              <a:spcBef>
                <a:spcPts val="0"/>
              </a:spcBef>
              <a:defRPr/>
            </a:pPr>
            <a:r>
              <a:rPr lang="en-US" altLang="en-US" sz="1600" b="1" cap="none" spc="0" dirty="0">
                <a:solidFill>
                  <a:schemeClr val="accent1"/>
                </a:solidFill>
                <a:latin typeface="Times New Roman" panose="02020603050405020304" pitchFamily="18" charset="0"/>
                <a:cs typeface="Times New Roman" panose="02020603050405020304" pitchFamily="18" charset="0"/>
              </a:rPr>
              <a:t>Ross and Marianna Beach Distinguished Professor in Special Education</a:t>
            </a:r>
          </a:p>
          <a:p>
            <a:pPr algn="ctr" eaLnBrk="1" hangingPunct="1">
              <a:spcBef>
                <a:spcPts val="0"/>
              </a:spcBef>
              <a:defRPr/>
            </a:pPr>
            <a:r>
              <a:rPr lang="en-US" altLang="en-US" sz="1600" b="1" cap="none" spc="0" dirty="0">
                <a:solidFill>
                  <a:schemeClr val="accent1"/>
                </a:solidFill>
                <a:latin typeface="Times New Roman" panose="02020603050405020304" pitchFamily="18" charset="0"/>
                <a:cs typeface="Times New Roman" panose="02020603050405020304" pitchFamily="18" charset="0"/>
              </a:rPr>
              <a:t>Chair, Department of Special Education</a:t>
            </a:r>
          </a:p>
          <a:p>
            <a:pPr algn="ctr" eaLnBrk="1" hangingPunct="1">
              <a:spcBef>
                <a:spcPts val="0"/>
              </a:spcBef>
              <a:defRPr/>
            </a:pPr>
            <a:r>
              <a:rPr lang="en-US" altLang="en-US" sz="1600" b="1" cap="none" spc="0" dirty="0">
                <a:solidFill>
                  <a:schemeClr val="accent1"/>
                </a:solidFill>
                <a:latin typeface="Times New Roman" panose="02020603050405020304" pitchFamily="18" charset="0"/>
                <a:cs typeface="Times New Roman" panose="02020603050405020304" pitchFamily="18" charset="0"/>
              </a:rPr>
              <a:t>Senior Scientist and Director, Beach Center on Disability</a:t>
            </a:r>
          </a:p>
          <a:p>
            <a:pPr algn="ctr" eaLnBrk="1" hangingPunct="1">
              <a:spcBef>
                <a:spcPts val="0"/>
              </a:spcBef>
              <a:defRPr/>
            </a:pPr>
            <a:r>
              <a:rPr lang="en-US" altLang="en-US" sz="1600" b="1" cap="none" spc="0" dirty="0">
                <a:solidFill>
                  <a:schemeClr val="accent1"/>
                </a:solidFill>
                <a:latin typeface="Times New Roman" panose="02020603050405020304" pitchFamily="18" charset="0"/>
                <a:cs typeface="Times New Roman" panose="02020603050405020304" pitchFamily="18" charset="0"/>
              </a:rPr>
              <a:t>University of Kansas</a:t>
            </a:r>
          </a:p>
        </p:txBody>
      </p:sp>
      <p:pic>
        <p:nvPicPr>
          <p:cNvPr id="6" name="Picture 5">
            <a:extLst>
              <a:ext uri="{FF2B5EF4-FFF2-40B4-BE49-F238E27FC236}">
                <a16:creationId xmlns:a16="http://schemas.microsoft.com/office/drawing/2014/main" id="{030431B4-7ED6-4F9A-AB36-EA2C86DC03B5}"/>
              </a:ext>
            </a:extLst>
          </p:cNvPr>
          <p:cNvPicPr>
            <a:picLocks noChangeAspect="1"/>
          </p:cNvPicPr>
          <p:nvPr/>
        </p:nvPicPr>
        <p:blipFill>
          <a:blip r:embed="rId3"/>
          <a:stretch>
            <a:fillRect/>
          </a:stretch>
        </p:blipFill>
        <p:spPr>
          <a:xfrm>
            <a:off x="4343400" y="381000"/>
            <a:ext cx="3205313" cy="256136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nvPr/>
        </p:nvPicPr>
        <p:blipFill rotWithShape="1">
          <a:blip r:embed="rId3"/>
          <a:srcRect b="30255"/>
          <a:stretch/>
        </p:blipFill>
        <p:spPr>
          <a:xfrm>
            <a:off x="1656272" y="0"/>
            <a:ext cx="9023229" cy="6858000"/>
          </a:xfrm>
          <a:prstGeom prst="rect">
            <a:avLst/>
          </a:prstGeom>
          <a:ln>
            <a:noFill/>
          </a:ln>
        </p:spPr>
      </p:pic>
      <p:sp>
        <p:nvSpPr>
          <p:cNvPr id="4" name="Up Arrow 3"/>
          <p:cNvSpPr/>
          <p:nvPr/>
        </p:nvSpPr>
        <p:spPr>
          <a:xfrm rot="4167852" flipH="1">
            <a:off x="3219962" y="3003201"/>
            <a:ext cx="367185" cy="1285403"/>
          </a:xfrm>
          <a:prstGeom prst="upArrow">
            <a:avLst>
              <a:gd name="adj1" fmla="val 37763"/>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327802" y="3429000"/>
            <a:ext cx="2409489" cy="584775"/>
          </a:xfrm>
          <a:prstGeom prst="rect">
            <a:avLst/>
          </a:prstGeom>
          <a:noFill/>
        </p:spPr>
        <p:txBody>
          <a:bodyPr wrap="square" rtlCol="0">
            <a:spAutoFit/>
          </a:bodyPr>
          <a:lstStyle/>
          <a:p>
            <a:pPr algn="r"/>
            <a:r>
              <a:rPr lang="en-US" sz="1600" dirty="0"/>
              <a:t>Overall self-determination </a:t>
            </a:r>
          </a:p>
          <a:p>
            <a:pPr algn="r"/>
            <a:r>
              <a:rPr lang="en-US" sz="1600" dirty="0"/>
              <a:t>(average of item scores)</a:t>
            </a:r>
          </a:p>
        </p:txBody>
      </p:sp>
      <p:sp>
        <p:nvSpPr>
          <p:cNvPr id="6" name="Up Arrow 5"/>
          <p:cNvSpPr/>
          <p:nvPr/>
        </p:nvSpPr>
        <p:spPr>
          <a:xfrm rot="5400000" flipH="1">
            <a:off x="3477876" y="4420110"/>
            <a:ext cx="381266" cy="1298531"/>
          </a:xfrm>
          <a:prstGeom prst="upArrow">
            <a:avLst>
              <a:gd name="adj1" fmla="val 37763"/>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609755" y="4670893"/>
            <a:ext cx="2409489" cy="1077218"/>
          </a:xfrm>
          <a:prstGeom prst="rect">
            <a:avLst/>
          </a:prstGeom>
          <a:noFill/>
        </p:spPr>
        <p:txBody>
          <a:bodyPr wrap="square" rtlCol="0">
            <a:spAutoFit/>
          </a:bodyPr>
          <a:lstStyle/>
          <a:p>
            <a:pPr algn="r"/>
            <a:r>
              <a:rPr lang="en-US" sz="1600" dirty="0"/>
              <a:t>Average scores of items within each essential characteristic of self-determination</a:t>
            </a:r>
          </a:p>
        </p:txBody>
      </p:sp>
      <p:sp>
        <p:nvSpPr>
          <p:cNvPr id="8" name="Up Arrow 7"/>
          <p:cNvSpPr/>
          <p:nvPr/>
        </p:nvSpPr>
        <p:spPr>
          <a:xfrm rot="19031353" flipH="1">
            <a:off x="9433380" y="1811427"/>
            <a:ext cx="351291" cy="1295521"/>
          </a:xfrm>
          <a:prstGeom prst="upArrow">
            <a:avLst>
              <a:gd name="adj1" fmla="val 37763"/>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10178085" y="2715197"/>
            <a:ext cx="2409489" cy="338554"/>
          </a:xfrm>
          <a:prstGeom prst="rect">
            <a:avLst/>
          </a:prstGeom>
          <a:noFill/>
        </p:spPr>
        <p:txBody>
          <a:bodyPr wrap="square" rtlCol="0">
            <a:spAutoFit/>
          </a:bodyPr>
          <a:lstStyle/>
          <a:p>
            <a:r>
              <a:rPr lang="en-US" sz="1600"/>
              <a:t>Printer-friendly</a:t>
            </a:r>
            <a:endParaRPr lang="en-US" sz="1600" dirty="0"/>
          </a:p>
        </p:txBody>
      </p:sp>
      <p:sp>
        <p:nvSpPr>
          <p:cNvPr id="10" name="Up Arrow 9"/>
          <p:cNvSpPr/>
          <p:nvPr/>
        </p:nvSpPr>
        <p:spPr>
          <a:xfrm rot="5400000" flipH="1">
            <a:off x="3507815" y="5904516"/>
            <a:ext cx="381266" cy="1298531"/>
          </a:xfrm>
          <a:prstGeom prst="upArrow">
            <a:avLst>
              <a:gd name="adj1" fmla="val 37763"/>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609755" y="6261395"/>
            <a:ext cx="2409489" cy="584775"/>
          </a:xfrm>
          <a:prstGeom prst="rect">
            <a:avLst/>
          </a:prstGeom>
          <a:noFill/>
        </p:spPr>
        <p:txBody>
          <a:bodyPr wrap="square" rtlCol="0">
            <a:spAutoFit/>
          </a:bodyPr>
          <a:lstStyle/>
          <a:p>
            <a:pPr algn="r"/>
            <a:r>
              <a:rPr lang="en-US" sz="1600" dirty="0"/>
              <a:t>In-text definitions of essential characteristics</a:t>
            </a:r>
          </a:p>
        </p:txBody>
      </p:sp>
    </p:spTree>
    <p:extLst>
      <p:ext uri="{BB962C8B-B14F-4D97-AF65-F5344CB8AC3E}">
        <p14:creationId xmlns:p14="http://schemas.microsoft.com/office/powerpoint/2010/main" val="1281146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7" grpId="0"/>
      <p:bldP spid="8" grpId="0" animBg="1"/>
      <p:bldP spid="9" grpId="0"/>
      <p:bldP spid="10" grpId="0" animBg="1"/>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p:nvPr/>
        </p:nvPicPr>
        <p:blipFill>
          <a:blip r:embed="rId3" cstate="print">
            <a:extLst>
              <a:ext uri="{28A0092B-C50C-407E-A947-70E740481C1C}">
                <a14:useLocalDpi xmlns:a14="http://schemas.microsoft.com/office/drawing/2010/main" val="0"/>
              </a:ext>
            </a:extLst>
          </a:blip>
          <a:stretch>
            <a:fillRect/>
          </a:stretch>
        </p:blipFill>
        <p:spPr>
          <a:xfrm rot="547376">
            <a:off x="916718" y="2475759"/>
            <a:ext cx="3065223" cy="3515519"/>
          </a:xfrm>
          <a:prstGeom prst="rect">
            <a:avLst/>
          </a:prstGeom>
        </p:spPr>
      </p:pic>
      <p:pic>
        <p:nvPicPr>
          <p:cNvPr id="18" name="Picture 17"/>
          <p:cNvPicPr/>
          <p:nvPr/>
        </p:nvPicPr>
        <p:blipFill>
          <a:blip r:embed="rId4" cstate="print">
            <a:extLst>
              <a:ext uri="{28A0092B-C50C-407E-A947-70E740481C1C}">
                <a14:useLocalDpi xmlns:a14="http://schemas.microsoft.com/office/drawing/2010/main" val="0"/>
              </a:ext>
            </a:extLst>
          </a:blip>
          <a:stretch>
            <a:fillRect/>
          </a:stretch>
        </p:blipFill>
        <p:spPr>
          <a:xfrm>
            <a:off x="3101521" y="2494524"/>
            <a:ext cx="3335685" cy="3696326"/>
          </a:xfrm>
          <a:prstGeom prst="rect">
            <a:avLst/>
          </a:prstGeom>
        </p:spPr>
      </p:pic>
      <p:pic>
        <p:nvPicPr>
          <p:cNvPr id="19" name="Picture 18"/>
          <p:cNvPicPr/>
          <p:nvPr/>
        </p:nvPicPr>
        <p:blipFill>
          <a:blip r:embed="rId5"/>
          <a:stretch>
            <a:fillRect/>
          </a:stretch>
        </p:blipFill>
        <p:spPr>
          <a:xfrm rot="21015643">
            <a:off x="5489649" y="2279399"/>
            <a:ext cx="3227010" cy="3958620"/>
          </a:xfrm>
          <a:prstGeom prst="rect">
            <a:avLst/>
          </a:prstGeom>
        </p:spPr>
      </p:pic>
      <p:pic>
        <p:nvPicPr>
          <p:cNvPr id="20" name="Picture 19"/>
          <p:cNvPicPr/>
          <p:nvPr/>
        </p:nvPicPr>
        <p:blipFill>
          <a:blip r:embed="rId6"/>
          <a:stretch>
            <a:fillRect/>
          </a:stretch>
        </p:blipFill>
        <p:spPr>
          <a:xfrm rot="219227">
            <a:off x="7576881" y="2335063"/>
            <a:ext cx="3510466" cy="3975173"/>
          </a:xfrm>
          <a:prstGeom prst="rect">
            <a:avLst/>
          </a:prstGeom>
        </p:spPr>
      </p:pic>
      <p:sp>
        <p:nvSpPr>
          <p:cNvPr id="9" name="Title 1"/>
          <p:cNvSpPr>
            <a:spLocks noGrp="1"/>
          </p:cNvSpPr>
          <p:nvPr>
            <p:ph type="title"/>
          </p:nvPr>
        </p:nvSpPr>
        <p:spPr>
          <a:xfrm>
            <a:off x="1219200" y="654351"/>
            <a:ext cx="10840528" cy="1049337"/>
          </a:xfrm>
        </p:spPr>
        <p:txBody>
          <a:bodyPr>
            <a:noAutofit/>
          </a:bodyPr>
          <a:lstStyle/>
          <a:p>
            <a:pPr>
              <a:defRPr/>
            </a:pPr>
            <a:r>
              <a:rPr lang="en-US" sz="4400" b="1" dirty="0">
                <a:solidFill>
                  <a:schemeClr val="tx1"/>
                </a:solidFill>
                <a:latin typeface="Times New Roman" panose="02020603050405020304" pitchFamily="18" charset="0"/>
                <a:cs typeface="Times New Roman" panose="02020603050405020304" pitchFamily="18" charset="0"/>
              </a:rPr>
              <a:t>Self-Determination Inventory: Student &amp; Parent/Teacher Report Guide</a:t>
            </a:r>
          </a:p>
        </p:txBody>
      </p:sp>
    </p:spTree>
    <p:extLst>
      <p:ext uri="{BB962C8B-B14F-4D97-AF65-F5344CB8AC3E}">
        <p14:creationId xmlns:p14="http://schemas.microsoft.com/office/powerpoint/2010/main" val="1278580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2146" name="Rectangle 2"/>
          <p:cNvSpPr>
            <a:spLocks noGrp="1" noChangeArrowheads="1"/>
          </p:cNvSpPr>
          <p:nvPr>
            <p:ph type="title"/>
          </p:nvPr>
        </p:nvSpPr>
        <p:spPr>
          <a:xfrm>
            <a:off x="1143000" y="286603"/>
            <a:ext cx="10012680" cy="1450757"/>
          </a:xfrm>
          <a:noFill/>
          <a:ln/>
        </p:spPr>
        <p:txBody>
          <a:bodyPr vert="horz" lIns="92075" tIns="46038" rIns="92075" bIns="46038" rtlCol="0" anchor="b">
            <a:normAutofit/>
          </a:bodyPr>
          <a:lstStyle/>
          <a:p>
            <a:r>
              <a:rPr lang="en-US" altLang="en-US" sz="4400" b="1" dirty="0">
                <a:solidFill>
                  <a:schemeClr val="tx1"/>
                </a:solidFill>
                <a:latin typeface="Times New Roman" panose="02020603050405020304" pitchFamily="18" charset="0"/>
              </a:rPr>
              <a:t>Promoting Student Involvement in Planning</a:t>
            </a:r>
            <a:endParaRPr lang="en-US" altLang="en-US" sz="5400" b="1" dirty="0">
              <a:solidFill>
                <a:schemeClr val="tx1"/>
              </a:solidFill>
              <a:latin typeface="Times New Roman" panose="02020603050405020304" pitchFamily="18" charset="0"/>
            </a:endParaRPr>
          </a:p>
        </p:txBody>
      </p:sp>
      <p:sp>
        <p:nvSpPr>
          <p:cNvPr id="262147" name="Rectangle 3"/>
          <p:cNvSpPr>
            <a:spLocks noGrp="1" noChangeArrowheads="1"/>
          </p:cNvSpPr>
          <p:nvPr>
            <p:ph type="body" idx="1"/>
          </p:nvPr>
        </p:nvSpPr>
        <p:spPr>
          <a:xfrm>
            <a:off x="1219200" y="1845734"/>
            <a:ext cx="9936480" cy="4023360"/>
          </a:xfrm>
          <a:noFill/>
          <a:ln/>
        </p:spPr>
        <p:txBody>
          <a:bodyPr vert="horz" lIns="92075" tIns="46038" rIns="92075" bIns="46038" rtlCol="0">
            <a:normAutofit/>
          </a:bodyPr>
          <a:lstStyle/>
          <a:p>
            <a:pPr>
              <a:buFont typeface="Wingdings" panose="05000000000000000000" pitchFamily="2" charset="2"/>
              <a:buChar char="v"/>
            </a:pPr>
            <a:r>
              <a:rPr lang="en-US" altLang="en-US" sz="2800" dirty="0">
                <a:solidFill>
                  <a:schemeClr val="tx1"/>
                </a:solidFill>
                <a:latin typeface="Times New Roman" panose="02020603050405020304" pitchFamily="18" charset="0"/>
              </a:rPr>
              <a:t>Whose Future is it Anyway?</a:t>
            </a:r>
          </a:p>
          <a:p>
            <a:pPr>
              <a:buFont typeface="Wingdings" panose="05000000000000000000" pitchFamily="2" charset="2"/>
              <a:buChar char="v"/>
            </a:pPr>
            <a:r>
              <a:rPr lang="en-US" altLang="en-US" sz="2800" dirty="0">
                <a:solidFill>
                  <a:schemeClr val="tx1"/>
                </a:solidFill>
                <a:latin typeface="Times New Roman" panose="02020603050405020304" pitchFamily="18" charset="0"/>
              </a:rPr>
              <a:t>Whose Future is it?</a:t>
            </a:r>
          </a:p>
          <a:p>
            <a:pPr>
              <a:buFont typeface="Wingdings" panose="05000000000000000000" pitchFamily="2" charset="2"/>
              <a:buChar char="v"/>
            </a:pPr>
            <a:r>
              <a:rPr lang="en-US" altLang="en-US" sz="2800" dirty="0">
                <a:solidFill>
                  <a:schemeClr val="tx1"/>
                </a:solidFill>
                <a:latin typeface="Times New Roman" panose="02020603050405020304" pitchFamily="18" charset="0"/>
              </a:rPr>
              <a:t>The Self-Directed IEP</a:t>
            </a:r>
          </a:p>
        </p:txBody>
      </p:sp>
    </p:spTree>
    <p:extLst>
      <p:ext uri="{BB962C8B-B14F-4D97-AF65-F5344CB8AC3E}">
        <p14:creationId xmlns:p14="http://schemas.microsoft.com/office/powerpoint/2010/main" val="2989257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85216" y="374675"/>
            <a:ext cx="6804498" cy="646331"/>
          </a:xfrm>
          <a:prstGeom prst="rect">
            <a:avLst/>
          </a:prstGeom>
          <a:noFill/>
        </p:spPr>
        <p:txBody>
          <a:bodyPr wrap="square" rtlCol="0">
            <a:spAutoFit/>
          </a:bodyPr>
          <a:lstStyle/>
          <a:p>
            <a:r>
              <a:rPr lang="en-US" sz="3600" b="1" dirty="0">
                <a:solidFill>
                  <a:schemeClr val="bg1"/>
                </a:solidFill>
                <a:latin typeface="Times New Roman" panose="02020603050405020304" pitchFamily="18" charset="0"/>
                <a:cs typeface="Times New Roman" panose="02020603050405020304" pitchFamily="18" charset="0"/>
              </a:rPr>
              <a:t>Whose Future is it Anyway?</a:t>
            </a:r>
          </a:p>
        </p:txBody>
      </p:sp>
      <p:pic>
        <p:nvPicPr>
          <p:cNvPr id="5" name="Content Placeholder 3" descr="WFII-softwarescreen_opening_AC.jpg"/>
          <p:cNvPicPr>
            <a:picLocks noChangeAspect="1"/>
          </p:cNvPicPr>
          <p:nvPr/>
        </p:nvPicPr>
        <p:blipFill>
          <a:blip r:embed="rId2">
            <a:extLst>
              <a:ext uri="{28A0092B-C50C-407E-A947-70E740481C1C}">
                <a14:useLocalDpi xmlns:a14="http://schemas.microsoft.com/office/drawing/2010/main" val="0"/>
              </a:ext>
            </a:extLst>
          </a:blip>
          <a:srcRect l="-4547" r="-4547"/>
          <a:stretch>
            <a:fillRect/>
          </a:stretch>
        </p:blipFill>
        <p:spPr>
          <a:xfrm>
            <a:off x="585788" y="2070580"/>
            <a:ext cx="5157787" cy="2657044"/>
          </a:xfrm>
          <a:prstGeom prst="rect">
            <a:avLst/>
          </a:prstGeom>
        </p:spPr>
      </p:pic>
      <p:pic>
        <p:nvPicPr>
          <p:cNvPr id="6" name="Content Placeholder 4" descr="2nd try Whose Futu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11537" y="1260035"/>
            <a:ext cx="3765847" cy="4278133"/>
          </a:xfrm>
          <a:prstGeom prst="rect">
            <a:avLst/>
          </a:prstGeom>
          <a:solidFill>
            <a:srgbClr val="FF6600"/>
          </a:solidFill>
          <a:ln>
            <a:noFill/>
          </a:ln>
          <a:effectLst>
            <a:outerShdw blurRad="50800" dist="38100" dir="16200000" rotWithShape="0">
              <a:prstClr val="black">
                <a:alpha val="40000"/>
              </a:prstClr>
            </a:outerShdw>
          </a:effectLst>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46963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762000"/>
            <a:ext cx="10012680" cy="881135"/>
          </a:xfrm>
        </p:spPr>
        <p:txBody>
          <a:bodyPr>
            <a:normAutofit/>
          </a:bodyPr>
          <a:lstStyle/>
          <a:p>
            <a:r>
              <a:rPr lang="en-US" b="1" dirty="0">
                <a:solidFill>
                  <a:schemeClr val="tx1"/>
                </a:solidFill>
                <a:latin typeface="Times New Roman" panose="02020603050405020304" pitchFamily="18" charset="0"/>
                <a:cs typeface="Times New Roman" panose="02020603050405020304" pitchFamily="18" charset="0"/>
              </a:rPr>
              <a:t>Whose Future is it Anyway?</a:t>
            </a:r>
          </a:p>
        </p:txBody>
      </p:sp>
      <p:graphicFrame>
        <p:nvGraphicFramePr>
          <p:cNvPr id="4" name="Content Placeholder 3"/>
          <p:cNvGraphicFramePr>
            <a:graphicFrameLocks noGrp="1"/>
          </p:cNvGraphicFramePr>
          <p:nvPr>
            <p:ph idx="1"/>
          </p:nvPr>
        </p:nvGraphicFramePr>
        <p:xfrm>
          <a:off x="838200" y="1737360"/>
          <a:ext cx="10515600" cy="40355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4"/>
          <p:cNvSpPr/>
          <p:nvPr/>
        </p:nvSpPr>
        <p:spPr>
          <a:xfrm>
            <a:off x="152400" y="5486400"/>
            <a:ext cx="6781800" cy="1015663"/>
          </a:xfrm>
          <a:prstGeom prst="rect">
            <a:avLst/>
          </a:prstGeom>
        </p:spPr>
        <p:txBody>
          <a:bodyPr wrap="square">
            <a:spAutoFit/>
          </a:bodyPr>
          <a:lstStyle/>
          <a:p>
            <a:pPr lvl="0"/>
            <a:r>
              <a:rPr lang="en-US" sz="1400" dirty="0">
                <a:solidFill>
                  <a:schemeClr val="tx2"/>
                </a:solidFill>
                <a:latin typeface="Times New Roman" panose="02020603050405020304" pitchFamily="18" charset="0"/>
                <a:cs typeface="Times New Roman" panose="02020603050405020304" pitchFamily="18" charset="0"/>
              </a:rPr>
              <a:t>Wehmeyer, M.L., Palmer, S.B., Lee, Y., Williams-Diehm, K., &amp; Shogren, K.A. (2011).  A randomized-trial evaluation of the effect of </a:t>
            </a:r>
            <a:r>
              <a:rPr lang="en-US" sz="1400" i="1" dirty="0">
                <a:solidFill>
                  <a:schemeClr val="tx2"/>
                </a:solidFill>
                <a:latin typeface="Times New Roman" panose="02020603050405020304" pitchFamily="18" charset="0"/>
                <a:cs typeface="Times New Roman" panose="02020603050405020304" pitchFamily="18" charset="0"/>
              </a:rPr>
              <a:t>Whose Future is it Anyway?</a:t>
            </a:r>
            <a:r>
              <a:rPr lang="en-US" sz="1400" dirty="0">
                <a:solidFill>
                  <a:schemeClr val="tx2"/>
                </a:solidFill>
                <a:latin typeface="Times New Roman" panose="02020603050405020304" pitchFamily="18" charset="0"/>
                <a:cs typeface="Times New Roman" panose="02020603050405020304" pitchFamily="18" charset="0"/>
              </a:rPr>
              <a:t> on self-determination.  </a:t>
            </a:r>
            <a:r>
              <a:rPr lang="en-US" sz="1400" i="1" dirty="0">
                <a:solidFill>
                  <a:schemeClr val="tx2"/>
                </a:solidFill>
                <a:latin typeface="Times New Roman" panose="02020603050405020304" pitchFamily="18" charset="0"/>
                <a:cs typeface="Times New Roman" panose="02020603050405020304" pitchFamily="18" charset="0"/>
              </a:rPr>
              <a:t>Career Development for Exceptional Individuals, 34</a:t>
            </a:r>
            <a:r>
              <a:rPr lang="en-US" sz="1400" dirty="0">
                <a:solidFill>
                  <a:schemeClr val="tx2"/>
                </a:solidFill>
                <a:latin typeface="Times New Roman" panose="02020603050405020304" pitchFamily="18" charset="0"/>
                <a:cs typeface="Times New Roman" panose="02020603050405020304" pitchFamily="18" charset="0"/>
              </a:rPr>
              <a:t>(1), 45-56. </a:t>
            </a:r>
          </a:p>
          <a:p>
            <a:pPr lvl="0"/>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85749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43000" y="1737360"/>
            <a:ext cx="6705600" cy="4801314"/>
          </a:xfrm>
          <a:prstGeom prst="rect">
            <a:avLst/>
          </a:prstGeom>
        </p:spPr>
        <p:txBody>
          <a:bodyPr wrap="square">
            <a:spAutoFit/>
          </a:bodyPr>
          <a:lstStyle/>
          <a:p>
            <a:pPr marL="285750" indent="-285750">
              <a:buFont typeface="Arial" panose="020B0604020202020204" pitchFamily="34" charset="0"/>
              <a:buChar char="•"/>
            </a:pPr>
            <a:r>
              <a:rPr lang="en-US" dirty="0">
                <a:solidFill>
                  <a:srgbClr val="000000"/>
                </a:solidFill>
                <a:latin typeface="Times New Roman" panose="02020603050405020304" pitchFamily="18" charset="0"/>
                <a:cs typeface="Times New Roman" panose="02020603050405020304" pitchFamily="18" charset="0"/>
              </a:rPr>
              <a:t>The student is the primary audience for the materials and is responsible for moving through the materials;</a:t>
            </a:r>
          </a:p>
          <a:p>
            <a:pPr marL="285750" indent="-285750">
              <a:buFont typeface="Arial" panose="020B0604020202020204" pitchFamily="34" charset="0"/>
              <a:buChar char="•"/>
            </a:pPr>
            <a:r>
              <a:rPr lang="en-US" dirty="0">
                <a:solidFill>
                  <a:srgbClr val="000000"/>
                </a:solidFill>
                <a:latin typeface="Times New Roman" panose="02020603050405020304" pitchFamily="18" charset="0"/>
                <a:cs typeface="Times New Roman" panose="02020603050405020304" pitchFamily="18" charset="0"/>
              </a:rPr>
              <a:t>The key to student-directed is that the student retains control over his or her learning process, even when others (teachers, parents, peers) participate.  </a:t>
            </a:r>
          </a:p>
          <a:p>
            <a:pPr marL="285750" indent="-285750">
              <a:buFont typeface="Arial" panose="020B0604020202020204" pitchFamily="34" charset="0"/>
              <a:buChar char="•"/>
            </a:pPr>
            <a:r>
              <a:rPr lang="en-US" dirty="0">
                <a:solidFill>
                  <a:srgbClr val="000000"/>
                </a:solidFill>
                <a:latin typeface="Times New Roman" panose="02020603050405020304" pitchFamily="18" charset="0"/>
                <a:cs typeface="Times New Roman" panose="02020603050405020304" pitchFamily="18" charset="0"/>
              </a:rPr>
              <a:t>Not the same as independent performance.  That is, students will vary a great deal in the degree to which they can work through the materials independently.  Factors which influence this include:</a:t>
            </a:r>
          </a:p>
          <a:p>
            <a:pPr marL="742950" lvl="1" indent="-285750">
              <a:buFont typeface="Arial" panose="020B0604020202020204" pitchFamily="34" charset="0"/>
              <a:buChar char="•"/>
            </a:pPr>
            <a:r>
              <a:rPr lang="en-US" dirty="0">
                <a:solidFill>
                  <a:srgbClr val="000000"/>
                </a:solidFill>
                <a:latin typeface="Times New Roman" panose="02020603050405020304" pitchFamily="18" charset="0"/>
                <a:cs typeface="Times New Roman" panose="02020603050405020304" pitchFamily="18" charset="0"/>
              </a:rPr>
              <a:t>Reading or writing skills;</a:t>
            </a:r>
          </a:p>
          <a:p>
            <a:pPr marL="742950" lvl="1" indent="-285750">
              <a:buFont typeface="Arial" panose="020B0604020202020204" pitchFamily="34" charset="0"/>
              <a:buChar char="•"/>
            </a:pPr>
            <a:r>
              <a:rPr lang="en-US" dirty="0">
                <a:solidFill>
                  <a:srgbClr val="000000"/>
                </a:solidFill>
                <a:latin typeface="Times New Roman" panose="02020603050405020304" pitchFamily="18" charset="0"/>
                <a:cs typeface="Times New Roman" panose="02020603050405020304" pitchFamily="18" charset="0"/>
              </a:rPr>
              <a:t>Confidence in working alone or in small groups;</a:t>
            </a:r>
          </a:p>
          <a:p>
            <a:pPr marL="742950" lvl="1" indent="-285750">
              <a:buFont typeface="Arial" panose="020B0604020202020204" pitchFamily="34" charset="0"/>
              <a:buChar char="•"/>
            </a:pPr>
            <a:r>
              <a:rPr lang="en-US" dirty="0">
                <a:solidFill>
                  <a:srgbClr val="000000"/>
                </a:solidFill>
                <a:latin typeface="Times New Roman" panose="02020603050405020304" pitchFamily="18" charset="0"/>
                <a:cs typeface="Times New Roman" panose="02020603050405020304" pitchFamily="18" charset="0"/>
              </a:rPr>
              <a:t>Practice with self-directed instruction.</a:t>
            </a:r>
          </a:p>
          <a:p>
            <a:pPr marL="285750" indent="-285750">
              <a:buFont typeface="Arial" panose="020B0604020202020204" pitchFamily="34" charset="0"/>
              <a:buChar char="•"/>
            </a:pPr>
            <a:r>
              <a:rPr lang="en-US" dirty="0">
                <a:solidFill>
                  <a:srgbClr val="000000"/>
                </a:solidFill>
                <a:latin typeface="Times New Roman" panose="02020603050405020304" pitchFamily="18" charset="0"/>
                <a:cs typeface="Times New Roman" panose="02020603050405020304" pitchFamily="18" charset="0"/>
              </a:rPr>
              <a:t>Student-directed learning involves the utilization of strategies to enable students to self-direct learning:</a:t>
            </a:r>
          </a:p>
          <a:p>
            <a:pPr marL="742950" lvl="1" indent="-285750">
              <a:buFont typeface="Arial" panose="020B0604020202020204" pitchFamily="34" charset="0"/>
              <a:buChar char="•"/>
            </a:pPr>
            <a:r>
              <a:rPr lang="en-US" dirty="0">
                <a:solidFill>
                  <a:srgbClr val="000000"/>
                </a:solidFill>
                <a:latin typeface="Times New Roman" panose="02020603050405020304" pitchFamily="18" charset="0"/>
                <a:cs typeface="Times New Roman" panose="02020603050405020304" pitchFamily="18" charset="0"/>
              </a:rPr>
              <a:t>Self-monitoring</a:t>
            </a:r>
          </a:p>
          <a:p>
            <a:pPr marL="742950" lvl="1" indent="-285750">
              <a:buFont typeface="Arial" panose="020B0604020202020204" pitchFamily="34" charset="0"/>
              <a:buChar char="•"/>
            </a:pPr>
            <a:r>
              <a:rPr lang="en-US" dirty="0">
                <a:solidFill>
                  <a:srgbClr val="000000"/>
                </a:solidFill>
                <a:latin typeface="Times New Roman" panose="02020603050405020304" pitchFamily="18" charset="0"/>
                <a:cs typeface="Times New Roman" panose="02020603050405020304" pitchFamily="18" charset="0"/>
              </a:rPr>
              <a:t>Self-instruction</a:t>
            </a:r>
          </a:p>
          <a:p>
            <a:pPr marL="742950" lvl="1" indent="-285750">
              <a:buFont typeface="Arial" panose="020B0604020202020204" pitchFamily="34" charset="0"/>
              <a:buChar char="•"/>
            </a:pPr>
            <a:r>
              <a:rPr lang="en-US" dirty="0">
                <a:solidFill>
                  <a:srgbClr val="000000"/>
                </a:solidFill>
                <a:latin typeface="Times New Roman" panose="02020603050405020304" pitchFamily="18" charset="0"/>
                <a:cs typeface="Times New Roman" panose="02020603050405020304" pitchFamily="18" charset="0"/>
              </a:rPr>
              <a:t>Self-evaluation</a:t>
            </a:r>
          </a:p>
          <a:p>
            <a:pPr marL="285750" indent="-285750">
              <a:buFont typeface="Arial" panose="020B0604020202020204" pitchFamily="34" charset="0"/>
              <a:buChar char="•"/>
            </a:pPr>
            <a:endParaRPr lang="en-US" dirty="0">
              <a:solidFill>
                <a:srgbClr val="000000"/>
              </a:solidFill>
              <a:latin typeface="Times New Roman" panose="02020603050405020304" pitchFamily="18" charset="0"/>
              <a:cs typeface="Times New Roman" panose="02020603050405020304" pitchFamily="18" charset="0"/>
            </a:endParaRPr>
          </a:p>
        </p:txBody>
      </p:sp>
      <p:sp>
        <p:nvSpPr>
          <p:cNvPr id="14" name="TextBox 13"/>
          <p:cNvSpPr txBox="1"/>
          <p:nvPr/>
        </p:nvSpPr>
        <p:spPr>
          <a:xfrm>
            <a:off x="885216" y="374675"/>
            <a:ext cx="6804498" cy="584775"/>
          </a:xfrm>
          <a:prstGeom prst="rect">
            <a:avLst/>
          </a:prstGeom>
          <a:noFill/>
        </p:spPr>
        <p:txBody>
          <a:bodyPr wrap="square" rtlCol="0">
            <a:spAutoFit/>
          </a:bodyPr>
          <a:lstStyle/>
          <a:p>
            <a:r>
              <a:rPr lang="en-US" sz="3200" b="1" dirty="0">
                <a:solidFill>
                  <a:schemeClr val="bg1"/>
                </a:solidFill>
                <a:latin typeface="Times New Roman" panose="02020603050405020304" pitchFamily="18" charset="0"/>
                <a:cs typeface="Times New Roman" panose="02020603050405020304" pitchFamily="18" charset="0"/>
              </a:rPr>
              <a:t>What is Student-Directed?</a:t>
            </a:r>
          </a:p>
        </p:txBody>
      </p:sp>
      <p:pic>
        <p:nvPicPr>
          <p:cNvPr id="5" name="Picture 2" descr="Student-Directed Learning: Teachers' Guides to Inclusive Practices / Edition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0" y="2057400"/>
            <a:ext cx="2684822" cy="3836854"/>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a:xfrm>
            <a:off x="1143000" y="286603"/>
            <a:ext cx="10012680" cy="1450757"/>
          </a:xfrm>
          <a:prstGeom prst="rect">
            <a:avLst/>
          </a:prstGeom>
        </p:spPr>
        <p:txBody>
          <a:bodyPr>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endParaRPr lang="en-US" b="1" dirty="0">
              <a:solidFill>
                <a:schemeClr val="tx1"/>
              </a:solidFill>
              <a:latin typeface="Times New Roman" panose="02020603050405020304" pitchFamily="18" charset="0"/>
              <a:cs typeface="Times New Roman" panose="02020603050405020304" pitchFamily="18" charset="0"/>
            </a:endParaRPr>
          </a:p>
          <a:p>
            <a:r>
              <a:rPr lang="en-US" b="1" dirty="0">
                <a:solidFill>
                  <a:schemeClr val="tx1"/>
                </a:solidFill>
                <a:latin typeface="Times New Roman" panose="02020603050405020304" pitchFamily="18" charset="0"/>
                <a:cs typeface="Times New Roman" panose="02020603050405020304" pitchFamily="18" charset="0"/>
              </a:rPr>
              <a:t>Whose Future is it Anyway?</a:t>
            </a:r>
          </a:p>
        </p:txBody>
      </p:sp>
    </p:spTree>
    <p:extLst>
      <p:ext uri="{BB962C8B-B14F-4D97-AF65-F5344CB8AC3E}">
        <p14:creationId xmlns:p14="http://schemas.microsoft.com/office/powerpoint/2010/main" val="1677025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143000" y="1752600"/>
            <a:ext cx="6096000" cy="4247317"/>
          </a:xfrm>
          <a:prstGeom prst="rect">
            <a:avLst/>
          </a:prstGeom>
        </p:spPr>
        <p:txBody>
          <a:bodyPr>
            <a:spAutoFit/>
          </a:bodyPr>
          <a:lstStyle/>
          <a:p>
            <a:pPr marL="285750" indent="-285750">
              <a:buFont typeface="Arial" panose="020B0604020202020204" pitchFamily="34" charset="0"/>
              <a:buChar char="•"/>
            </a:pPr>
            <a:r>
              <a:rPr lang="en-US" dirty="0">
                <a:solidFill>
                  <a:srgbClr val="000000"/>
                </a:solidFill>
                <a:latin typeface="Times New Roman" panose="02020603050405020304" pitchFamily="18" charset="0"/>
                <a:cs typeface="Times New Roman" panose="02020603050405020304" pitchFamily="18" charset="0"/>
              </a:rPr>
              <a:t>Student-directed transition planning process.</a:t>
            </a:r>
          </a:p>
          <a:p>
            <a:pPr marL="285750" indent="-285750">
              <a:buFont typeface="Arial" panose="020B0604020202020204" pitchFamily="34" charset="0"/>
              <a:buChar char="•"/>
            </a:pPr>
            <a:r>
              <a:rPr lang="en-US" dirty="0">
                <a:solidFill>
                  <a:srgbClr val="000000"/>
                </a:solidFill>
                <a:latin typeface="Times New Roman" panose="02020603050405020304" pitchFamily="18" charset="0"/>
                <a:cs typeface="Times New Roman" panose="02020603050405020304" pitchFamily="18" charset="0"/>
              </a:rPr>
              <a:t>Designed to enable students to take a greater role in their transition planning process.</a:t>
            </a:r>
          </a:p>
          <a:p>
            <a:pPr marL="285750" indent="-285750">
              <a:buFont typeface="Arial" panose="020B0604020202020204" pitchFamily="34" charset="0"/>
              <a:buChar char="•"/>
            </a:pPr>
            <a:endParaRPr lang="en-US" dirty="0">
              <a:solidFill>
                <a:srgbClr val="000000"/>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dirty="0">
                <a:solidFill>
                  <a:srgbClr val="000000"/>
                </a:solidFill>
                <a:latin typeface="Times New Roman" panose="02020603050405020304" pitchFamily="18" charset="0"/>
                <a:cs typeface="Times New Roman" panose="02020603050405020304" pitchFamily="18" charset="0"/>
              </a:rPr>
              <a:t>36 sessions, at approximately 1 hour per session;</a:t>
            </a:r>
          </a:p>
          <a:p>
            <a:pPr marL="285750" indent="-285750">
              <a:buFont typeface="Arial" panose="020B0604020202020204" pitchFamily="34" charset="0"/>
              <a:buChar char="•"/>
            </a:pPr>
            <a:r>
              <a:rPr lang="en-US" dirty="0">
                <a:solidFill>
                  <a:srgbClr val="000000"/>
                </a:solidFill>
                <a:latin typeface="Times New Roman" panose="02020603050405020304" pitchFamily="18" charset="0"/>
                <a:cs typeface="Times New Roman" panose="02020603050405020304" pitchFamily="18" charset="0"/>
              </a:rPr>
              <a:t>Written at 4th grade reading level; </a:t>
            </a:r>
          </a:p>
          <a:p>
            <a:pPr marL="285750" indent="-285750">
              <a:buFont typeface="Arial" panose="020B0604020202020204" pitchFamily="34" charset="0"/>
              <a:buChar char="•"/>
            </a:pPr>
            <a:r>
              <a:rPr lang="en-US" dirty="0">
                <a:solidFill>
                  <a:srgbClr val="000000"/>
                </a:solidFill>
                <a:latin typeface="Times New Roman" panose="02020603050405020304" pitchFamily="18" charset="0"/>
                <a:cs typeface="Times New Roman" panose="02020603050405020304" pitchFamily="18" charset="0"/>
              </a:rPr>
              <a:t>Includes a Coach’s Guide</a:t>
            </a:r>
          </a:p>
          <a:p>
            <a:pPr marL="285750" indent="-285750">
              <a:buFont typeface="Arial" panose="020B0604020202020204" pitchFamily="34" charset="0"/>
              <a:buChar char="•"/>
            </a:pPr>
            <a:r>
              <a:rPr lang="en-US" dirty="0">
                <a:solidFill>
                  <a:srgbClr val="000000"/>
                </a:solidFill>
                <a:latin typeface="Times New Roman" panose="02020603050405020304" pitchFamily="18" charset="0"/>
                <a:cs typeface="Times New Roman" panose="02020603050405020304" pitchFamily="18" charset="0"/>
              </a:rPr>
              <a:t>Six primary content areas</a:t>
            </a:r>
          </a:p>
          <a:p>
            <a:pPr marL="742950" lvl="1" indent="-285750">
              <a:buFont typeface="Arial" panose="020B0604020202020204" pitchFamily="34" charset="0"/>
              <a:buChar char="•"/>
            </a:pPr>
            <a:r>
              <a:rPr lang="en-US" dirty="0">
                <a:solidFill>
                  <a:srgbClr val="000000"/>
                </a:solidFill>
                <a:latin typeface="Times New Roman" panose="02020603050405020304" pitchFamily="18" charset="0"/>
                <a:cs typeface="Times New Roman" panose="02020603050405020304" pitchFamily="18" charset="0"/>
              </a:rPr>
              <a:t>Getting to know YOU;</a:t>
            </a:r>
          </a:p>
          <a:p>
            <a:pPr marL="742950" lvl="1" indent="-285750">
              <a:buFont typeface="Arial" panose="020B0604020202020204" pitchFamily="34" charset="0"/>
              <a:buChar char="•"/>
            </a:pPr>
            <a:r>
              <a:rPr lang="en-US" dirty="0">
                <a:solidFill>
                  <a:srgbClr val="000000"/>
                </a:solidFill>
                <a:latin typeface="Times New Roman" panose="02020603050405020304" pitchFamily="18" charset="0"/>
                <a:cs typeface="Times New Roman" panose="02020603050405020304" pitchFamily="18" charset="0"/>
              </a:rPr>
              <a:t>Making Decisions;</a:t>
            </a:r>
          </a:p>
          <a:p>
            <a:pPr marL="742950" lvl="1" indent="-285750">
              <a:buFont typeface="Arial" panose="020B0604020202020204" pitchFamily="34" charset="0"/>
              <a:buChar char="•"/>
            </a:pPr>
            <a:r>
              <a:rPr lang="en-US" dirty="0">
                <a:solidFill>
                  <a:srgbClr val="000000"/>
                </a:solidFill>
                <a:latin typeface="Times New Roman" panose="02020603050405020304" pitchFamily="18" charset="0"/>
                <a:cs typeface="Times New Roman" panose="02020603050405020304" pitchFamily="18" charset="0"/>
              </a:rPr>
              <a:t>How to get what you need, Sec. 101;</a:t>
            </a:r>
          </a:p>
          <a:p>
            <a:pPr marL="742950" lvl="1" indent="-285750">
              <a:buFont typeface="Arial" panose="020B0604020202020204" pitchFamily="34" charset="0"/>
              <a:buChar char="•"/>
            </a:pPr>
            <a:r>
              <a:rPr lang="en-US" dirty="0">
                <a:solidFill>
                  <a:srgbClr val="000000"/>
                </a:solidFill>
                <a:latin typeface="Times New Roman" panose="02020603050405020304" pitchFamily="18" charset="0"/>
                <a:cs typeface="Times New Roman" panose="02020603050405020304" pitchFamily="18" charset="0"/>
              </a:rPr>
              <a:t>Goals, Objectives and the Future;</a:t>
            </a:r>
          </a:p>
          <a:p>
            <a:pPr marL="742950" lvl="1" indent="-285750">
              <a:buFont typeface="Arial" panose="020B0604020202020204" pitchFamily="34" charset="0"/>
              <a:buChar char="•"/>
            </a:pPr>
            <a:r>
              <a:rPr lang="en-US" dirty="0" err="1">
                <a:solidFill>
                  <a:srgbClr val="000000"/>
                </a:solidFill>
                <a:latin typeface="Times New Roman" panose="02020603050405020304" pitchFamily="18" charset="0"/>
                <a:cs typeface="Times New Roman" panose="02020603050405020304" pitchFamily="18" charset="0"/>
              </a:rPr>
              <a:t>Communicatin</a:t>
            </a:r>
            <a:r>
              <a:rPr lang="en-US" dirty="0">
                <a:solidFill>
                  <a:srgbClr val="000000"/>
                </a:solidFill>
                <a:latin typeface="Times New Roman" panose="02020603050405020304" pitchFamily="18" charset="0"/>
                <a:cs typeface="Times New Roman" panose="02020603050405020304" pitchFamily="18" charset="0"/>
              </a:rPr>
              <a:t>’(Or I thought you said he said she said?);</a:t>
            </a:r>
          </a:p>
          <a:p>
            <a:pPr marL="742950" lvl="1" indent="-285750">
              <a:buFont typeface="Arial" panose="020B0604020202020204" pitchFamily="34" charset="0"/>
              <a:buChar char="•"/>
            </a:pPr>
            <a:r>
              <a:rPr lang="en-US" dirty="0">
                <a:solidFill>
                  <a:srgbClr val="000000"/>
                </a:solidFill>
                <a:latin typeface="Times New Roman" panose="02020603050405020304" pitchFamily="18" charset="0"/>
                <a:cs typeface="Times New Roman" panose="02020603050405020304" pitchFamily="18" charset="0"/>
              </a:rPr>
              <a:t>Thank you, Honorable Chairperson.</a:t>
            </a:r>
          </a:p>
        </p:txBody>
      </p:sp>
      <p:pic>
        <p:nvPicPr>
          <p:cNvPr id="8" name="Content Placeholder 4" descr="2nd try Whose Futu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96200" y="1828800"/>
            <a:ext cx="3765847" cy="4278133"/>
          </a:xfrm>
          <a:prstGeom prst="rect">
            <a:avLst/>
          </a:prstGeom>
          <a:solidFill>
            <a:srgbClr val="FF6600"/>
          </a:solidFill>
          <a:ln>
            <a:noFill/>
          </a:ln>
          <a:effectLst>
            <a:outerShdw blurRad="50800" dist="38100" dir="16200000" rotWithShape="0">
              <a:prstClr val="black">
                <a:alpha val="40000"/>
              </a:prstClr>
            </a:outerShdw>
          </a:effectLst>
          <a:extLst>
            <a:ext uri="{91240B29-F687-4F45-9708-019B960494DF}">
              <a14:hiddenLine xmlns:a14="http://schemas.microsoft.com/office/drawing/2010/main" w="9525">
                <a:solidFill>
                  <a:srgbClr val="000000"/>
                </a:solidFill>
                <a:miter lim="800000"/>
                <a:headEnd/>
                <a:tailEnd/>
              </a14:hiddenLine>
            </a:ext>
          </a:extLst>
        </p:spPr>
      </p:pic>
      <p:sp>
        <p:nvSpPr>
          <p:cNvPr id="9" name="Title 1"/>
          <p:cNvSpPr txBox="1">
            <a:spLocks/>
          </p:cNvSpPr>
          <p:nvPr/>
        </p:nvSpPr>
        <p:spPr>
          <a:xfrm>
            <a:off x="1143000" y="286603"/>
            <a:ext cx="10012680" cy="1450757"/>
          </a:xfrm>
          <a:prstGeom prst="rect">
            <a:avLst/>
          </a:prstGeom>
        </p:spPr>
        <p:txBody>
          <a:bodyPr>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endParaRPr lang="en-US" b="1" dirty="0">
              <a:solidFill>
                <a:schemeClr val="tx1"/>
              </a:solidFill>
              <a:latin typeface="Times New Roman" panose="02020603050405020304" pitchFamily="18" charset="0"/>
              <a:cs typeface="Times New Roman" panose="02020603050405020304" pitchFamily="18" charset="0"/>
            </a:endParaRPr>
          </a:p>
          <a:p>
            <a:r>
              <a:rPr lang="en-US" b="1" dirty="0">
                <a:solidFill>
                  <a:schemeClr val="tx1"/>
                </a:solidFill>
                <a:latin typeface="Times New Roman" panose="02020603050405020304" pitchFamily="18" charset="0"/>
                <a:cs typeface="Times New Roman" panose="02020603050405020304" pitchFamily="18" charset="0"/>
              </a:rPr>
              <a:t>Whose Future is it Anyway?</a:t>
            </a:r>
          </a:p>
        </p:txBody>
      </p:sp>
    </p:spTree>
    <p:extLst>
      <p:ext uri="{BB962C8B-B14F-4D97-AF65-F5344CB8AC3E}">
        <p14:creationId xmlns:p14="http://schemas.microsoft.com/office/powerpoint/2010/main" val="3023395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4" descr="WFII_3book_AC.jpg"/>
          <p:cNvPicPr>
            <a:picLocks noChangeAspect="1"/>
          </p:cNvPicPr>
          <p:nvPr/>
        </p:nvPicPr>
        <p:blipFill>
          <a:blip r:embed="rId3" cstate="email">
            <a:extLst>
              <a:ext uri="{28A0092B-C50C-407E-A947-70E740481C1C}">
                <a14:useLocalDpi xmlns:a14="http://schemas.microsoft.com/office/drawing/2010/main" val="0"/>
              </a:ext>
            </a:extLst>
          </a:blip>
          <a:srcRect l="-24667" r="-24667"/>
          <a:stretch>
            <a:fillRect/>
          </a:stretch>
        </p:blipFill>
        <p:spPr>
          <a:xfrm>
            <a:off x="5546990" y="987425"/>
            <a:ext cx="5444595" cy="4873625"/>
          </a:xfrm>
        </p:spPr>
      </p:pic>
      <p:pic>
        <p:nvPicPr>
          <p:cNvPr id="10" name="Content Placeholder 4" descr="WFII_3book_AC.jpg"/>
          <p:cNvPicPr>
            <a:picLocks noChangeAspect="1"/>
          </p:cNvPicPr>
          <p:nvPr/>
        </p:nvPicPr>
        <p:blipFill>
          <a:blip r:embed="rId3" cstate="email">
            <a:extLst>
              <a:ext uri="{28A0092B-C50C-407E-A947-70E740481C1C}">
                <a14:useLocalDpi xmlns:a14="http://schemas.microsoft.com/office/drawing/2010/main" val="0"/>
              </a:ext>
            </a:extLst>
          </a:blip>
          <a:srcRect l="-24667" r="-24667"/>
          <a:stretch>
            <a:fillRect/>
          </a:stretch>
        </p:blipFill>
        <p:spPr>
          <a:xfrm>
            <a:off x="5546990" y="987424"/>
            <a:ext cx="5444595" cy="4873625"/>
          </a:xfrm>
        </p:spPr>
      </p:pic>
      <p:pic>
        <p:nvPicPr>
          <p:cNvPr id="11" name="Content Placeholder 4" descr="WFII_3book_AC.jpg"/>
          <p:cNvPicPr>
            <a:picLocks noChangeAspect="1"/>
          </p:cNvPicPr>
          <p:nvPr/>
        </p:nvPicPr>
        <p:blipFill>
          <a:blip r:embed="rId3" cstate="email">
            <a:extLst>
              <a:ext uri="{28A0092B-C50C-407E-A947-70E740481C1C}">
                <a14:useLocalDpi xmlns:a14="http://schemas.microsoft.com/office/drawing/2010/main" val="0"/>
              </a:ext>
            </a:extLst>
          </a:blip>
          <a:srcRect l="-24667" r="-24667"/>
          <a:stretch>
            <a:fillRect/>
          </a:stretch>
        </p:blipFill>
        <p:spPr>
          <a:xfrm>
            <a:off x="5699390" y="1139824"/>
            <a:ext cx="5444595" cy="4873625"/>
          </a:xfrm>
        </p:spPr>
      </p:pic>
      <p:pic>
        <p:nvPicPr>
          <p:cNvPr id="4" name="Picture 3"/>
          <p:cNvPicPr>
            <a:picLocks noChangeAspect="1"/>
          </p:cNvPicPr>
          <p:nvPr/>
        </p:nvPicPr>
        <p:blipFill>
          <a:blip r:embed="rId4"/>
          <a:stretch>
            <a:fillRect/>
          </a:stretch>
        </p:blipFill>
        <p:spPr>
          <a:xfrm>
            <a:off x="6747800" y="1187958"/>
            <a:ext cx="5444200" cy="4871126"/>
          </a:xfrm>
          <a:prstGeom prst="rect">
            <a:avLst/>
          </a:prstGeom>
        </p:spPr>
      </p:pic>
      <p:sp>
        <p:nvSpPr>
          <p:cNvPr id="5" name="Rectangle 4"/>
          <p:cNvSpPr/>
          <p:nvPr/>
        </p:nvSpPr>
        <p:spPr>
          <a:xfrm>
            <a:off x="1143000" y="1828800"/>
            <a:ext cx="6096000" cy="3354765"/>
          </a:xfrm>
          <a:prstGeom prst="rect">
            <a:avLst/>
          </a:prstGeom>
        </p:spPr>
        <p:txBody>
          <a:bodyPr>
            <a:spAutoFit/>
          </a:bodyPr>
          <a:lstStyle/>
          <a:p>
            <a:pPr marL="285750" indent="-285750">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15 chapters divided into three sections</a:t>
            </a:r>
          </a:p>
          <a:p>
            <a:pPr lvl="1"/>
            <a:r>
              <a:rPr lang="en-US" sz="2400" dirty="0">
                <a:latin typeface="Times New Roman" panose="02020603050405020304" pitchFamily="18" charset="0"/>
                <a:cs typeface="Times New Roman" panose="02020603050405020304" pitchFamily="18" charset="0"/>
              </a:rPr>
              <a:t>Section One: Getting to Know Your IEP</a:t>
            </a:r>
          </a:p>
          <a:p>
            <a:pPr lvl="1"/>
            <a:r>
              <a:rPr lang="en-US" sz="2400" dirty="0">
                <a:latin typeface="Times New Roman" panose="02020603050405020304" pitchFamily="18" charset="0"/>
                <a:cs typeface="Times New Roman" panose="02020603050405020304" pitchFamily="18" charset="0"/>
              </a:rPr>
              <a:t>Section Two: Decisions and Goals</a:t>
            </a:r>
          </a:p>
          <a:p>
            <a:pPr lvl="1"/>
            <a:r>
              <a:rPr lang="en-US" sz="2400" dirty="0">
                <a:latin typeface="Times New Roman" panose="02020603050405020304" pitchFamily="18" charset="0"/>
                <a:cs typeface="Times New Roman" panose="02020603050405020304" pitchFamily="18" charset="0"/>
              </a:rPr>
              <a:t>Section Three: Your IEP Meeting</a:t>
            </a:r>
          </a:p>
          <a:p>
            <a:endParaRPr lang="en-US"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Student Reader</a:t>
            </a:r>
          </a:p>
          <a:p>
            <a:r>
              <a:rPr lang="en-US" sz="2800" dirty="0">
                <a:latin typeface="Times New Roman" panose="02020603050405020304" pitchFamily="18" charset="0"/>
                <a:cs typeface="Times New Roman" panose="02020603050405020304" pitchFamily="18" charset="0"/>
              </a:rPr>
              <a:t>Student Workbook</a:t>
            </a:r>
          </a:p>
          <a:p>
            <a:r>
              <a:rPr lang="en-US" sz="2800" dirty="0">
                <a:latin typeface="Times New Roman" panose="02020603050405020304" pitchFamily="18" charset="0"/>
                <a:cs typeface="Times New Roman" panose="02020603050405020304" pitchFamily="18" charset="0"/>
              </a:rPr>
              <a:t>Instructor’s Guide</a:t>
            </a:r>
          </a:p>
        </p:txBody>
      </p:sp>
      <p:sp>
        <p:nvSpPr>
          <p:cNvPr id="12" name="Title 1"/>
          <p:cNvSpPr txBox="1">
            <a:spLocks/>
          </p:cNvSpPr>
          <p:nvPr/>
        </p:nvSpPr>
        <p:spPr>
          <a:xfrm>
            <a:off x="1143000" y="286603"/>
            <a:ext cx="10012680" cy="1450757"/>
          </a:xfrm>
          <a:prstGeom prst="rect">
            <a:avLst/>
          </a:prstGeom>
        </p:spPr>
        <p:txBody>
          <a:bodyPr>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endParaRPr lang="en-US" b="1" dirty="0">
              <a:solidFill>
                <a:schemeClr val="tx1"/>
              </a:solidFill>
              <a:latin typeface="Times New Roman" panose="02020603050405020304" pitchFamily="18" charset="0"/>
              <a:cs typeface="Times New Roman" panose="02020603050405020304" pitchFamily="18" charset="0"/>
            </a:endParaRPr>
          </a:p>
          <a:p>
            <a:r>
              <a:rPr lang="en-US" b="1" dirty="0">
                <a:solidFill>
                  <a:schemeClr val="tx1"/>
                </a:solidFill>
                <a:latin typeface="Times New Roman" panose="02020603050405020304" pitchFamily="18" charset="0"/>
                <a:cs typeface="Times New Roman" panose="02020603050405020304" pitchFamily="18" charset="0"/>
              </a:rPr>
              <a:t>Whose Future is it?</a:t>
            </a:r>
          </a:p>
        </p:txBody>
      </p:sp>
    </p:spTree>
    <p:extLst>
      <p:ext uri="{BB962C8B-B14F-4D97-AF65-F5344CB8AC3E}">
        <p14:creationId xmlns:p14="http://schemas.microsoft.com/office/powerpoint/2010/main" val="1614489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4" descr="WFII_3book_AC.jpg"/>
          <p:cNvPicPr>
            <a:picLocks noChangeAspect="1"/>
          </p:cNvPicPr>
          <p:nvPr/>
        </p:nvPicPr>
        <p:blipFill>
          <a:blip r:embed="rId3" cstate="email">
            <a:extLst>
              <a:ext uri="{28A0092B-C50C-407E-A947-70E740481C1C}">
                <a14:useLocalDpi xmlns:a14="http://schemas.microsoft.com/office/drawing/2010/main" val="0"/>
              </a:ext>
            </a:extLst>
          </a:blip>
          <a:srcRect l="-24667" r="-24667"/>
          <a:stretch>
            <a:fillRect/>
          </a:stretch>
        </p:blipFill>
        <p:spPr>
          <a:xfrm>
            <a:off x="5546990" y="987425"/>
            <a:ext cx="5444595" cy="4873625"/>
          </a:xfrm>
        </p:spPr>
      </p:pic>
      <p:pic>
        <p:nvPicPr>
          <p:cNvPr id="10" name="Content Placeholder 4" descr="WFII_3book_AC.jpg"/>
          <p:cNvPicPr>
            <a:picLocks noChangeAspect="1"/>
          </p:cNvPicPr>
          <p:nvPr/>
        </p:nvPicPr>
        <p:blipFill>
          <a:blip r:embed="rId3" cstate="email">
            <a:extLst>
              <a:ext uri="{28A0092B-C50C-407E-A947-70E740481C1C}">
                <a14:useLocalDpi xmlns:a14="http://schemas.microsoft.com/office/drawing/2010/main" val="0"/>
              </a:ext>
            </a:extLst>
          </a:blip>
          <a:srcRect l="-24667" r="-24667"/>
          <a:stretch>
            <a:fillRect/>
          </a:stretch>
        </p:blipFill>
        <p:spPr>
          <a:xfrm>
            <a:off x="5546990" y="987424"/>
            <a:ext cx="5444595" cy="4873625"/>
          </a:xfrm>
        </p:spPr>
      </p:pic>
      <p:pic>
        <p:nvPicPr>
          <p:cNvPr id="11" name="Content Placeholder 4" descr="WFII_3book_AC.jpg"/>
          <p:cNvPicPr>
            <a:picLocks noChangeAspect="1"/>
          </p:cNvPicPr>
          <p:nvPr/>
        </p:nvPicPr>
        <p:blipFill>
          <a:blip r:embed="rId3" cstate="email">
            <a:extLst>
              <a:ext uri="{28A0092B-C50C-407E-A947-70E740481C1C}">
                <a14:useLocalDpi xmlns:a14="http://schemas.microsoft.com/office/drawing/2010/main" val="0"/>
              </a:ext>
            </a:extLst>
          </a:blip>
          <a:srcRect l="-24667" r="-24667"/>
          <a:stretch>
            <a:fillRect/>
          </a:stretch>
        </p:blipFill>
        <p:spPr>
          <a:xfrm>
            <a:off x="5699390" y="1139824"/>
            <a:ext cx="5444595" cy="4873625"/>
          </a:xfrm>
        </p:spPr>
      </p:pic>
      <p:pic>
        <p:nvPicPr>
          <p:cNvPr id="12" name="Picture 11" descr="Whose-Future-Is-It_55_AC.jp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441778" y="2349795"/>
            <a:ext cx="2402836" cy="3109270"/>
          </a:xfrm>
          <a:prstGeom prst="rect">
            <a:avLst/>
          </a:prstGeom>
        </p:spPr>
      </p:pic>
      <p:pic>
        <p:nvPicPr>
          <p:cNvPr id="13" name="Picture 12" descr="Whose-Future-Is-It_91_AC.jpg"/>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3521476" y="3085175"/>
            <a:ext cx="2380736" cy="3080673"/>
          </a:xfrm>
          <a:prstGeom prst="rect">
            <a:avLst/>
          </a:prstGeom>
        </p:spPr>
      </p:pic>
      <p:pic>
        <p:nvPicPr>
          <p:cNvPr id="14" name="Picture 13" descr="WFII-softwarescreen1_AC.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54612" y="1497698"/>
            <a:ext cx="5977221" cy="3359198"/>
          </a:xfrm>
          <a:prstGeom prst="rect">
            <a:avLst/>
          </a:prstGeom>
        </p:spPr>
      </p:pic>
      <p:sp>
        <p:nvSpPr>
          <p:cNvPr id="15" name="Title 1"/>
          <p:cNvSpPr txBox="1">
            <a:spLocks/>
          </p:cNvSpPr>
          <p:nvPr/>
        </p:nvSpPr>
        <p:spPr>
          <a:xfrm>
            <a:off x="1143000" y="286603"/>
            <a:ext cx="10012680" cy="1450757"/>
          </a:xfrm>
          <a:prstGeom prst="rect">
            <a:avLst/>
          </a:prstGeom>
        </p:spPr>
        <p:txBody>
          <a:bodyPr>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endParaRPr lang="en-US" b="1" dirty="0">
              <a:solidFill>
                <a:schemeClr val="tx1"/>
              </a:solidFill>
              <a:latin typeface="Times New Roman" panose="02020603050405020304" pitchFamily="18" charset="0"/>
              <a:cs typeface="Times New Roman" panose="02020603050405020304" pitchFamily="18" charset="0"/>
            </a:endParaRPr>
          </a:p>
          <a:p>
            <a:r>
              <a:rPr lang="en-US" b="1" dirty="0">
                <a:solidFill>
                  <a:schemeClr val="tx1"/>
                </a:solidFill>
                <a:latin typeface="Times New Roman" panose="02020603050405020304" pitchFamily="18" charset="0"/>
                <a:cs typeface="Times New Roman" panose="02020603050405020304" pitchFamily="18" charset="0"/>
              </a:rPr>
              <a:t>Whose Future is it?</a:t>
            </a:r>
          </a:p>
        </p:txBody>
      </p:sp>
    </p:spTree>
    <p:extLst>
      <p:ext uri="{BB962C8B-B14F-4D97-AF65-F5344CB8AC3E}">
        <p14:creationId xmlns:p14="http://schemas.microsoft.com/office/powerpoint/2010/main" val="1413180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885216" y="374675"/>
            <a:ext cx="6804498" cy="646331"/>
          </a:xfrm>
          <a:prstGeom prst="rect">
            <a:avLst/>
          </a:prstGeom>
          <a:noFill/>
        </p:spPr>
        <p:txBody>
          <a:bodyPr wrap="square" rtlCol="0">
            <a:spAutoFit/>
          </a:bodyPr>
          <a:lstStyle/>
          <a:p>
            <a:r>
              <a:rPr lang="en-US" sz="3600" b="1" dirty="0">
                <a:solidFill>
                  <a:schemeClr val="bg1"/>
                </a:solidFill>
                <a:latin typeface="Times New Roman" panose="02020603050405020304" pitchFamily="18" charset="0"/>
                <a:cs typeface="Times New Roman" panose="02020603050405020304" pitchFamily="18" charset="0"/>
              </a:rPr>
              <a:t>Instructor’s Guide</a:t>
            </a:r>
          </a:p>
        </p:txBody>
      </p:sp>
      <p:pic>
        <p:nvPicPr>
          <p:cNvPr id="9" name="Content Placeholder 4" descr="WFII_3book_AC.jpg"/>
          <p:cNvPicPr>
            <a:picLocks noChangeAspect="1"/>
          </p:cNvPicPr>
          <p:nvPr/>
        </p:nvPicPr>
        <p:blipFill>
          <a:blip r:embed="rId3" cstate="email">
            <a:extLst>
              <a:ext uri="{28A0092B-C50C-407E-A947-70E740481C1C}">
                <a14:useLocalDpi xmlns:a14="http://schemas.microsoft.com/office/drawing/2010/main" val="0"/>
              </a:ext>
            </a:extLst>
          </a:blip>
          <a:srcRect l="-24667" r="-24667"/>
          <a:stretch>
            <a:fillRect/>
          </a:stretch>
        </p:blipFill>
        <p:spPr>
          <a:xfrm>
            <a:off x="5546990" y="987425"/>
            <a:ext cx="5444595" cy="4873625"/>
          </a:xfrm>
        </p:spPr>
      </p:pic>
      <p:pic>
        <p:nvPicPr>
          <p:cNvPr id="10" name="Content Placeholder 4" descr="WFII_3book_AC.jpg"/>
          <p:cNvPicPr>
            <a:picLocks noChangeAspect="1"/>
          </p:cNvPicPr>
          <p:nvPr/>
        </p:nvPicPr>
        <p:blipFill>
          <a:blip r:embed="rId3" cstate="email">
            <a:extLst>
              <a:ext uri="{28A0092B-C50C-407E-A947-70E740481C1C}">
                <a14:useLocalDpi xmlns:a14="http://schemas.microsoft.com/office/drawing/2010/main" val="0"/>
              </a:ext>
            </a:extLst>
          </a:blip>
          <a:srcRect l="-24667" r="-24667"/>
          <a:stretch>
            <a:fillRect/>
          </a:stretch>
        </p:blipFill>
        <p:spPr>
          <a:xfrm>
            <a:off x="5546990" y="987424"/>
            <a:ext cx="5444595" cy="4873625"/>
          </a:xfrm>
        </p:spPr>
      </p:pic>
      <p:pic>
        <p:nvPicPr>
          <p:cNvPr id="11" name="Content Placeholder 4" descr="WFII_3book_AC.jpg"/>
          <p:cNvPicPr>
            <a:picLocks noChangeAspect="1"/>
          </p:cNvPicPr>
          <p:nvPr/>
        </p:nvPicPr>
        <p:blipFill>
          <a:blip r:embed="rId3" cstate="email">
            <a:extLst>
              <a:ext uri="{28A0092B-C50C-407E-A947-70E740481C1C}">
                <a14:useLocalDpi xmlns:a14="http://schemas.microsoft.com/office/drawing/2010/main" val="0"/>
              </a:ext>
            </a:extLst>
          </a:blip>
          <a:srcRect l="-24667" r="-24667"/>
          <a:stretch>
            <a:fillRect/>
          </a:stretch>
        </p:blipFill>
        <p:spPr>
          <a:xfrm>
            <a:off x="5699390" y="1139824"/>
            <a:ext cx="5444595" cy="4873625"/>
          </a:xfrm>
        </p:spPr>
      </p:pic>
      <p:pic>
        <p:nvPicPr>
          <p:cNvPr id="12" name="Picture 11" descr="Screen Shot 2016-11-28 at 2.23.40 PM.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7722665" y="987425"/>
            <a:ext cx="3268920" cy="4550055"/>
          </a:xfrm>
          <a:prstGeom prst="rect">
            <a:avLst/>
          </a:prstGeom>
        </p:spPr>
      </p:pic>
      <p:sp>
        <p:nvSpPr>
          <p:cNvPr id="4" name="Rectangle 3"/>
          <p:cNvSpPr/>
          <p:nvPr/>
        </p:nvSpPr>
        <p:spPr>
          <a:xfrm>
            <a:off x="1219200" y="1795911"/>
            <a:ext cx="6019800" cy="4031873"/>
          </a:xfrm>
          <a:prstGeom prst="rect">
            <a:avLst/>
          </a:prstGeom>
        </p:spPr>
        <p:txBody>
          <a:bodyPr wrap="square">
            <a:spAutoFit/>
          </a:bodyPr>
          <a:lstStyle/>
          <a:p>
            <a:pPr marL="342900" indent="-342900">
              <a:buFont typeface="Arial"/>
              <a:buChar char="•"/>
            </a:pPr>
            <a:r>
              <a:rPr lang="en-US" sz="3200" dirty="0">
                <a:latin typeface="Times New Roman" panose="02020603050405020304" pitchFamily="18" charset="0"/>
                <a:cs typeface="Times New Roman" panose="02020603050405020304" pitchFamily="18" charset="0"/>
              </a:rPr>
              <a:t>Interplay between Student Reader and Workbook</a:t>
            </a:r>
          </a:p>
          <a:p>
            <a:pPr marL="342900" indent="-342900">
              <a:buFont typeface="Arial"/>
              <a:buChar char="•"/>
            </a:pPr>
            <a:r>
              <a:rPr lang="en-US" sz="3200" dirty="0">
                <a:latin typeface="Times New Roman" panose="02020603050405020304" pitchFamily="18" charset="0"/>
                <a:cs typeface="Times New Roman" panose="02020603050405020304" pitchFamily="18" charset="0"/>
              </a:rPr>
              <a:t>Vocabulary guide</a:t>
            </a:r>
          </a:p>
          <a:p>
            <a:pPr marL="342900" indent="-342900">
              <a:buFont typeface="Arial"/>
              <a:buChar char="•"/>
            </a:pPr>
            <a:r>
              <a:rPr lang="en-US" sz="3200" dirty="0">
                <a:latin typeface="Times New Roman" panose="02020603050405020304" pitchFamily="18" charset="0"/>
                <a:cs typeface="Times New Roman" panose="02020603050405020304" pitchFamily="18" charset="0"/>
              </a:rPr>
              <a:t>Overview of sections and activities</a:t>
            </a:r>
          </a:p>
          <a:p>
            <a:pPr marL="342900" indent="-342900">
              <a:buFont typeface="Arial"/>
              <a:buChar char="•"/>
            </a:pPr>
            <a:r>
              <a:rPr lang="en-US" sz="3200" dirty="0">
                <a:latin typeface="Times New Roman" panose="02020603050405020304" pitchFamily="18" charset="0"/>
                <a:cs typeface="Times New Roman" panose="02020603050405020304" pitchFamily="18" charset="0"/>
              </a:rPr>
              <a:t>Accommodation ideas </a:t>
            </a:r>
          </a:p>
          <a:p>
            <a:pPr marL="342900" indent="-342900">
              <a:buFont typeface="Arial"/>
              <a:buChar char="•"/>
            </a:pPr>
            <a:r>
              <a:rPr lang="en-US" sz="3200" dirty="0">
                <a:latin typeface="Times New Roman" panose="02020603050405020304" pitchFamily="18" charset="0"/>
                <a:cs typeface="Times New Roman" panose="02020603050405020304" pitchFamily="18" charset="0"/>
              </a:rPr>
              <a:t>CD – printable and electronic materials</a:t>
            </a:r>
          </a:p>
        </p:txBody>
      </p:sp>
      <p:sp>
        <p:nvSpPr>
          <p:cNvPr id="13" name="Title 1"/>
          <p:cNvSpPr txBox="1">
            <a:spLocks/>
          </p:cNvSpPr>
          <p:nvPr/>
        </p:nvSpPr>
        <p:spPr>
          <a:xfrm>
            <a:off x="1143000" y="286603"/>
            <a:ext cx="10012680" cy="1450757"/>
          </a:xfrm>
          <a:prstGeom prst="rect">
            <a:avLst/>
          </a:prstGeom>
        </p:spPr>
        <p:txBody>
          <a:bodyPr>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endParaRPr lang="en-US" b="1" dirty="0">
              <a:solidFill>
                <a:schemeClr val="tx1"/>
              </a:solidFill>
              <a:latin typeface="Times New Roman" panose="02020603050405020304" pitchFamily="18" charset="0"/>
              <a:cs typeface="Times New Roman" panose="02020603050405020304" pitchFamily="18" charset="0"/>
            </a:endParaRPr>
          </a:p>
          <a:p>
            <a:r>
              <a:rPr lang="en-US" b="1" dirty="0">
                <a:solidFill>
                  <a:schemeClr val="tx1"/>
                </a:solidFill>
                <a:latin typeface="Times New Roman" panose="02020603050405020304" pitchFamily="18" charset="0"/>
                <a:cs typeface="Times New Roman" panose="02020603050405020304" pitchFamily="18" charset="0"/>
              </a:rPr>
              <a:t>Whose Future is it?</a:t>
            </a:r>
          </a:p>
        </p:txBody>
      </p:sp>
    </p:spTree>
    <p:extLst>
      <p:ext uri="{BB962C8B-B14F-4D97-AF65-F5344CB8AC3E}">
        <p14:creationId xmlns:p14="http://schemas.microsoft.com/office/powerpoint/2010/main" val="2246356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ctrTitle"/>
          </p:nvPr>
        </p:nvSpPr>
        <p:spPr>
          <a:xfrm>
            <a:off x="1219202" y="3198028"/>
            <a:ext cx="9829800" cy="1143000"/>
          </a:xfrm>
        </p:spPr>
        <p:txBody>
          <a:bodyPr>
            <a:noAutofit/>
          </a:bodyPr>
          <a:lstStyle/>
          <a:p>
            <a:pPr algn="ctr">
              <a:defRPr/>
            </a:pPr>
            <a:r>
              <a:rPr lang="en-US" altLang="en-US" sz="3600" b="1" dirty="0">
                <a:solidFill>
                  <a:schemeClr val="tx1"/>
                </a:solidFill>
                <a:latin typeface="Times New Roman" panose="02020603050405020304" pitchFamily="18" charset="0"/>
                <a:cs typeface="Times New Roman" panose="02020603050405020304" pitchFamily="18" charset="0"/>
                <a:hlinkClick r:id="rId3"/>
              </a:rPr>
              <a:t>http://wehmeyer.pbworks.com</a:t>
            </a:r>
            <a:r>
              <a:rPr lang="en-US" altLang="en-US" sz="3600" b="1" dirty="0">
                <a:solidFill>
                  <a:schemeClr val="tx1"/>
                </a:solidFill>
                <a:latin typeface="Times New Roman" panose="02020603050405020304" pitchFamily="18" charset="0"/>
                <a:cs typeface="Times New Roman" panose="02020603050405020304" pitchFamily="18" charset="0"/>
              </a:rPr>
              <a:t> </a:t>
            </a:r>
          </a:p>
        </p:txBody>
      </p:sp>
      <p:pic>
        <p:nvPicPr>
          <p:cNvPr id="5" name="Picture 4">
            <a:extLst>
              <a:ext uri="{FF2B5EF4-FFF2-40B4-BE49-F238E27FC236}">
                <a16:creationId xmlns:a16="http://schemas.microsoft.com/office/drawing/2014/main" id="{A6708626-C531-4F34-80A3-3AB080AE998C}"/>
              </a:ext>
            </a:extLst>
          </p:cNvPr>
          <p:cNvPicPr>
            <a:picLocks noChangeAspect="1"/>
          </p:cNvPicPr>
          <p:nvPr/>
        </p:nvPicPr>
        <p:blipFill>
          <a:blip r:embed="rId4"/>
          <a:stretch>
            <a:fillRect/>
          </a:stretch>
        </p:blipFill>
        <p:spPr>
          <a:xfrm>
            <a:off x="4343400" y="381000"/>
            <a:ext cx="3205313" cy="2561361"/>
          </a:xfrm>
          <a:prstGeom prst="rect">
            <a:avLst/>
          </a:prstGeom>
        </p:spPr>
      </p:pic>
    </p:spTree>
    <p:extLst>
      <p:ext uri="{BB962C8B-B14F-4D97-AF65-F5344CB8AC3E}">
        <p14:creationId xmlns:p14="http://schemas.microsoft.com/office/powerpoint/2010/main" val="126800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219200" y="1828800"/>
            <a:ext cx="6019800" cy="3477875"/>
          </a:xfrm>
          <a:prstGeom prst="rect">
            <a:avLst/>
          </a:prstGeom>
        </p:spPr>
        <p:txBody>
          <a:bodyPr wrap="square">
            <a:spAutoFit/>
          </a:bodyPr>
          <a:lstStyle/>
          <a:p>
            <a:pPr marL="285750" indent="-285750">
              <a:buFont typeface="Arial" panose="020B0604020202020204" pitchFamily="34" charset="0"/>
              <a:buChar char="•"/>
            </a:pPr>
            <a:r>
              <a:rPr lang="en-US" sz="2000" dirty="0">
                <a:solidFill>
                  <a:srgbClr val="000000"/>
                </a:solidFill>
                <a:latin typeface="Times New Roman" panose="02020603050405020304" pitchFamily="18" charset="0"/>
                <a:cs typeface="Times New Roman" panose="02020603050405020304" pitchFamily="18" charset="0"/>
              </a:rPr>
              <a:t>Part of the Choice-Maker Self-Determination Curriculum</a:t>
            </a:r>
          </a:p>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The Self-Directed IEP teaches students to become active participants in their IEP meetings and to lead their IEP meeting, with coaching being provided as needed by the teacher who taught the lessons. The Self-Directed IEP contains four instructional tools:</a:t>
            </a:r>
          </a:p>
          <a:p>
            <a:pPr marL="742950" lvl="1" indent="-285750">
              <a:buFont typeface="Arial" panose="020B0604020202020204" pitchFamily="34" charset="0"/>
              <a:buChar char="•"/>
            </a:pPr>
            <a:r>
              <a:rPr lang="en-US" sz="2000" dirty="0">
                <a:solidFill>
                  <a:srgbClr val="000000"/>
                </a:solidFill>
                <a:latin typeface="Times New Roman" panose="02020603050405020304" pitchFamily="18" charset="0"/>
                <a:cs typeface="Times New Roman" panose="02020603050405020304" pitchFamily="18" charset="0"/>
              </a:rPr>
              <a:t>SDIEP in Action Video</a:t>
            </a:r>
          </a:p>
          <a:p>
            <a:pPr marL="742950" lvl="1" indent="-285750">
              <a:buFont typeface="Arial" panose="020B0604020202020204" pitchFamily="34" charset="0"/>
              <a:buChar char="•"/>
            </a:pPr>
            <a:r>
              <a:rPr lang="en-US" sz="2000" dirty="0">
                <a:solidFill>
                  <a:srgbClr val="000000"/>
                </a:solidFill>
                <a:latin typeface="Times New Roman" panose="02020603050405020304" pitchFamily="18" charset="0"/>
                <a:cs typeface="Times New Roman" panose="02020603050405020304" pitchFamily="18" charset="0"/>
              </a:rPr>
              <a:t>SDIEP Video</a:t>
            </a:r>
          </a:p>
          <a:p>
            <a:pPr marL="742950" lvl="1" indent="-285750">
              <a:buFont typeface="Arial" panose="020B0604020202020204" pitchFamily="34" charset="0"/>
              <a:buChar char="•"/>
            </a:pPr>
            <a:r>
              <a:rPr lang="en-US" sz="2000" dirty="0">
                <a:solidFill>
                  <a:srgbClr val="000000"/>
                </a:solidFill>
                <a:latin typeface="Times New Roman" panose="02020603050405020304" pitchFamily="18" charset="0"/>
                <a:cs typeface="Times New Roman" panose="02020603050405020304" pitchFamily="18" charset="0"/>
              </a:rPr>
              <a:t>Teacher’s Manual</a:t>
            </a:r>
          </a:p>
          <a:p>
            <a:pPr marL="742950" lvl="1" indent="-285750">
              <a:buFont typeface="Arial" panose="020B0604020202020204" pitchFamily="34" charset="0"/>
              <a:buChar char="•"/>
            </a:pPr>
            <a:r>
              <a:rPr lang="en-US" sz="2000" dirty="0">
                <a:solidFill>
                  <a:srgbClr val="000000"/>
                </a:solidFill>
                <a:latin typeface="Times New Roman" panose="02020603050405020304" pitchFamily="18" charset="0"/>
                <a:cs typeface="Times New Roman" panose="02020603050405020304" pitchFamily="18" charset="0"/>
              </a:rPr>
              <a:t>Student Workbook</a:t>
            </a:r>
          </a:p>
        </p:txBody>
      </p:sp>
      <p:pic>
        <p:nvPicPr>
          <p:cNvPr id="4" name="Picture 3"/>
          <p:cNvPicPr>
            <a:picLocks noChangeAspect="1"/>
          </p:cNvPicPr>
          <p:nvPr/>
        </p:nvPicPr>
        <p:blipFill>
          <a:blip r:embed="rId3"/>
          <a:stretch>
            <a:fillRect/>
          </a:stretch>
        </p:blipFill>
        <p:spPr>
          <a:xfrm>
            <a:off x="8077200" y="1600200"/>
            <a:ext cx="3287856" cy="4104168"/>
          </a:xfrm>
          <a:prstGeom prst="rect">
            <a:avLst/>
          </a:prstGeom>
          <a:effectLst>
            <a:outerShdw blurRad="50800" dist="38100" dir="16200000" rotWithShape="0">
              <a:schemeClr val="tx1">
                <a:alpha val="40000"/>
              </a:schemeClr>
            </a:outerShdw>
          </a:effectLst>
        </p:spPr>
      </p:pic>
      <p:sp>
        <p:nvSpPr>
          <p:cNvPr id="8" name="Title 1"/>
          <p:cNvSpPr txBox="1">
            <a:spLocks/>
          </p:cNvSpPr>
          <p:nvPr/>
        </p:nvSpPr>
        <p:spPr>
          <a:xfrm>
            <a:off x="1143000" y="286603"/>
            <a:ext cx="10012680" cy="1450757"/>
          </a:xfrm>
          <a:prstGeom prst="rect">
            <a:avLst/>
          </a:prstGeom>
        </p:spPr>
        <p:txBody>
          <a:bodyPr>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endParaRPr lang="en-US" b="1" dirty="0">
              <a:solidFill>
                <a:schemeClr val="tx1"/>
              </a:solidFill>
              <a:latin typeface="Times New Roman" panose="02020603050405020304" pitchFamily="18" charset="0"/>
              <a:cs typeface="Times New Roman" panose="02020603050405020304" pitchFamily="18" charset="0"/>
            </a:endParaRPr>
          </a:p>
          <a:p>
            <a:r>
              <a:rPr lang="en-US" b="1" dirty="0">
                <a:solidFill>
                  <a:schemeClr val="tx1"/>
                </a:solidFill>
                <a:latin typeface="Times New Roman" panose="02020603050405020304" pitchFamily="18" charset="0"/>
                <a:cs typeface="Times New Roman" panose="02020603050405020304" pitchFamily="18" charset="0"/>
              </a:rPr>
              <a:t>Self-Directed IEP</a:t>
            </a:r>
          </a:p>
        </p:txBody>
      </p:sp>
    </p:spTree>
    <p:extLst>
      <p:ext uri="{BB962C8B-B14F-4D97-AF65-F5344CB8AC3E}">
        <p14:creationId xmlns:p14="http://schemas.microsoft.com/office/powerpoint/2010/main" val="1286026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1097280" y="1524000"/>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4"/>
          <p:cNvSpPr/>
          <p:nvPr/>
        </p:nvSpPr>
        <p:spPr>
          <a:xfrm>
            <a:off x="76201" y="5506006"/>
            <a:ext cx="6858000" cy="738664"/>
          </a:xfrm>
          <a:prstGeom prst="rect">
            <a:avLst/>
          </a:prstGeom>
        </p:spPr>
        <p:txBody>
          <a:bodyPr wrap="square">
            <a:spAutoFit/>
          </a:bodyPr>
          <a:lstStyle/>
          <a:p>
            <a:pPr lvl="0"/>
            <a:r>
              <a:rPr lang="en-US" sz="1400" dirty="0">
                <a:latin typeface="Times New Roman" panose="02020603050405020304" pitchFamily="18" charset="0"/>
                <a:cs typeface="Times New Roman" panose="02020603050405020304" pitchFamily="18" charset="0"/>
              </a:rPr>
              <a:t>Martin, J.E., Van </a:t>
            </a:r>
            <a:r>
              <a:rPr lang="en-US" sz="1400" dirty="0" err="1">
                <a:latin typeface="Times New Roman" panose="02020603050405020304" pitchFamily="18" charset="0"/>
                <a:cs typeface="Times New Roman" panose="02020603050405020304" pitchFamily="18" charset="0"/>
              </a:rPr>
              <a:t>Dycke</a:t>
            </a:r>
            <a:r>
              <a:rPr lang="en-US" sz="1400" dirty="0">
                <a:latin typeface="Times New Roman" panose="02020603050405020304" pitchFamily="18" charset="0"/>
                <a:cs typeface="Times New Roman" panose="02020603050405020304" pitchFamily="18" charset="0"/>
              </a:rPr>
              <a:t>, J.L., Christensen, W.R., Greene, B.A., Gardner, J.E., &amp; Lovett, D.L. (2006).  Increasing student participation in IEP meetings: Establishing the Self-Directed IEP as an evidenced-based practice.  </a:t>
            </a:r>
            <a:r>
              <a:rPr lang="en-US" sz="1400" i="1" dirty="0">
                <a:latin typeface="Times New Roman" panose="02020603050405020304" pitchFamily="18" charset="0"/>
                <a:cs typeface="Times New Roman" panose="02020603050405020304" pitchFamily="18" charset="0"/>
              </a:rPr>
              <a:t>Exceptional Children, 72</a:t>
            </a:r>
            <a:r>
              <a:rPr lang="en-US" sz="1400" dirty="0">
                <a:latin typeface="Times New Roman" panose="02020603050405020304" pitchFamily="18" charset="0"/>
                <a:cs typeface="Times New Roman" panose="02020603050405020304" pitchFamily="18" charset="0"/>
              </a:rPr>
              <a:t>(3), 299-316</a:t>
            </a:r>
            <a:r>
              <a:rPr lang="en-US" sz="1400" dirty="0">
                <a:solidFill>
                  <a:schemeClr val="tx2"/>
                </a:solidFill>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p:txBody>
      </p:sp>
      <p:sp>
        <p:nvSpPr>
          <p:cNvPr id="7" name="Title 1"/>
          <p:cNvSpPr txBox="1">
            <a:spLocks/>
          </p:cNvSpPr>
          <p:nvPr/>
        </p:nvSpPr>
        <p:spPr>
          <a:xfrm>
            <a:off x="1143000" y="286603"/>
            <a:ext cx="10012680" cy="1450757"/>
          </a:xfrm>
          <a:prstGeom prst="rect">
            <a:avLst/>
          </a:prstGeom>
        </p:spPr>
        <p:txBody>
          <a:bodyPr>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endParaRPr lang="en-US" b="1" dirty="0">
              <a:solidFill>
                <a:schemeClr val="tx1"/>
              </a:solidFill>
              <a:latin typeface="Times New Roman" panose="02020603050405020304" pitchFamily="18" charset="0"/>
              <a:cs typeface="Times New Roman" panose="02020603050405020304" pitchFamily="18" charset="0"/>
            </a:endParaRPr>
          </a:p>
          <a:p>
            <a:r>
              <a:rPr lang="en-US" b="1" dirty="0">
                <a:solidFill>
                  <a:schemeClr val="tx1"/>
                </a:solidFill>
                <a:latin typeface="Times New Roman" panose="02020603050405020304" pitchFamily="18" charset="0"/>
                <a:cs typeface="Times New Roman" panose="02020603050405020304" pitchFamily="18" charset="0"/>
              </a:rPr>
              <a:t>Self-Directed IEP</a:t>
            </a:r>
          </a:p>
        </p:txBody>
      </p:sp>
    </p:spTree>
    <p:extLst>
      <p:ext uri="{BB962C8B-B14F-4D97-AF65-F5344CB8AC3E}">
        <p14:creationId xmlns:p14="http://schemas.microsoft.com/office/powerpoint/2010/main" val="2470791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885216" y="374675"/>
            <a:ext cx="6804498" cy="646331"/>
          </a:xfrm>
          <a:prstGeom prst="rect">
            <a:avLst/>
          </a:prstGeom>
          <a:noFill/>
        </p:spPr>
        <p:txBody>
          <a:bodyPr wrap="square" rtlCol="0">
            <a:spAutoFit/>
          </a:bodyPr>
          <a:lstStyle/>
          <a:p>
            <a:r>
              <a:rPr lang="en-US" sz="3600" b="1" dirty="0">
                <a:solidFill>
                  <a:schemeClr val="bg1"/>
                </a:solidFill>
                <a:latin typeface="Times New Roman" panose="02020603050405020304" pitchFamily="18" charset="0"/>
                <a:cs typeface="Times New Roman" panose="02020603050405020304" pitchFamily="18" charset="0"/>
              </a:rPr>
              <a:t>Self-Directed IEP</a:t>
            </a:r>
          </a:p>
        </p:txBody>
      </p:sp>
      <p:sp>
        <p:nvSpPr>
          <p:cNvPr id="7" name="Rectangle 6"/>
          <p:cNvSpPr/>
          <p:nvPr/>
        </p:nvSpPr>
        <p:spPr>
          <a:xfrm>
            <a:off x="1219200" y="1676400"/>
            <a:ext cx="6019800" cy="4647426"/>
          </a:xfrm>
          <a:prstGeom prst="rect">
            <a:avLst/>
          </a:prstGeom>
        </p:spPr>
        <p:txBody>
          <a:bodyPr wrap="square">
            <a:spAutoFit/>
          </a:bodyPr>
          <a:lstStyle/>
          <a:p>
            <a:pPr marL="285750" indent="-285750">
              <a:buFont typeface="Arial" panose="020B0604020202020204" pitchFamily="34" charset="0"/>
              <a:buChar char="•"/>
            </a:pPr>
            <a:r>
              <a:rPr lang="en-US" sz="2800" dirty="0">
                <a:solidFill>
                  <a:srgbClr val="000000"/>
                </a:solidFill>
                <a:latin typeface="Times New Roman" panose="02020603050405020304" pitchFamily="18" charset="0"/>
                <a:cs typeface="Times New Roman" panose="02020603050405020304" pitchFamily="18" charset="0"/>
              </a:rPr>
              <a:t>Teaches students 11 steps in running their IEP meeting</a:t>
            </a:r>
          </a:p>
          <a:p>
            <a:pPr marL="457200" indent="-457200">
              <a:buFont typeface="+mj-lt"/>
              <a:buAutoNum type="arabicPeriod"/>
            </a:pPr>
            <a:r>
              <a:rPr lang="en-US" sz="2000" dirty="0">
                <a:solidFill>
                  <a:srgbClr val="000000"/>
                </a:solidFill>
                <a:latin typeface="Times New Roman" panose="02020603050405020304" pitchFamily="18" charset="0"/>
                <a:cs typeface="Times New Roman" panose="02020603050405020304" pitchFamily="18" charset="0"/>
              </a:rPr>
              <a:t>  Begin the meeting by stating the purpose.</a:t>
            </a:r>
          </a:p>
          <a:p>
            <a:pPr marL="457200" indent="-457200">
              <a:buFont typeface="+mj-lt"/>
              <a:buAutoNum type="arabicPeriod"/>
            </a:pPr>
            <a:r>
              <a:rPr lang="en-US" sz="2000" dirty="0">
                <a:solidFill>
                  <a:srgbClr val="000000"/>
                </a:solidFill>
                <a:latin typeface="Times New Roman" panose="02020603050405020304" pitchFamily="18" charset="0"/>
                <a:cs typeface="Times New Roman" panose="02020603050405020304" pitchFamily="18" charset="0"/>
              </a:rPr>
              <a:t>  Introduce everyone.</a:t>
            </a:r>
          </a:p>
          <a:p>
            <a:pPr marL="457200" indent="-457200">
              <a:buFont typeface="+mj-lt"/>
              <a:buAutoNum type="arabicPeriod"/>
            </a:pPr>
            <a:r>
              <a:rPr lang="en-US" sz="2000" dirty="0">
                <a:solidFill>
                  <a:srgbClr val="000000"/>
                </a:solidFill>
                <a:latin typeface="Times New Roman" panose="02020603050405020304" pitchFamily="18" charset="0"/>
                <a:cs typeface="Times New Roman" panose="02020603050405020304" pitchFamily="18" charset="0"/>
              </a:rPr>
              <a:t>  Review past goals and performance.</a:t>
            </a:r>
          </a:p>
          <a:p>
            <a:pPr marL="457200" indent="-457200">
              <a:buFont typeface="+mj-lt"/>
              <a:buAutoNum type="arabicPeriod"/>
            </a:pPr>
            <a:r>
              <a:rPr lang="en-US" sz="2000" dirty="0">
                <a:solidFill>
                  <a:srgbClr val="000000"/>
                </a:solidFill>
                <a:latin typeface="Times New Roman" panose="02020603050405020304" pitchFamily="18" charset="0"/>
                <a:cs typeface="Times New Roman" panose="02020603050405020304" pitchFamily="18" charset="0"/>
              </a:rPr>
              <a:t>  Ask for others’ feedback.</a:t>
            </a:r>
          </a:p>
          <a:p>
            <a:pPr marL="457200" indent="-457200">
              <a:buFont typeface="+mj-lt"/>
              <a:buAutoNum type="arabicPeriod"/>
            </a:pPr>
            <a:r>
              <a:rPr lang="en-US" sz="2000" dirty="0">
                <a:solidFill>
                  <a:srgbClr val="000000"/>
                </a:solidFill>
                <a:latin typeface="Times New Roman" panose="02020603050405020304" pitchFamily="18" charset="0"/>
                <a:cs typeface="Times New Roman" panose="02020603050405020304" pitchFamily="18" charset="0"/>
              </a:rPr>
              <a:t>  State your school and transition goals.</a:t>
            </a:r>
          </a:p>
          <a:p>
            <a:pPr marL="457200" indent="-457200">
              <a:buFont typeface="+mj-lt"/>
              <a:buAutoNum type="arabicPeriod"/>
            </a:pPr>
            <a:r>
              <a:rPr lang="en-US" sz="2000" dirty="0">
                <a:solidFill>
                  <a:srgbClr val="000000"/>
                </a:solidFill>
                <a:latin typeface="Times New Roman" panose="02020603050405020304" pitchFamily="18" charset="0"/>
                <a:cs typeface="Times New Roman" panose="02020603050405020304" pitchFamily="18" charset="0"/>
              </a:rPr>
              <a:t>  Ask questions if you do not understand. </a:t>
            </a:r>
          </a:p>
          <a:p>
            <a:pPr marL="457200" indent="-457200">
              <a:buFont typeface="+mj-lt"/>
              <a:buAutoNum type="arabicPeriod"/>
            </a:pPr>
            <a:r>
              <a:rPr lang="en-US" sz="2000" dirty="0">
                <a:solidFill>
                  <a:srgbClr val="000000"/>
                </a:solidFill>
                <a:latin typeface="Times New Roman" panose="02020603050405020304" pitchFamily="18" charset="0"/>
                <a:cs typeface="Times New Roman" panose="02020603050405020304" pitchFamily="18" charset="0"/>
              </a:rPr>
              <a:t>  Deal with differences in opinion.</a:t>
            </a:r>
          </a:p>
          <a:p>
            <a:pPr marL="457200" indent="-457200">
              <a:buFont typeface="+mj-lt"/>
              <a:buAutoNum type="arabicPeriod"/>
            </a:pPr>
            <a:r>
              <a:rPr lang="en-US" sz="2000" dirty="0">
                <a:solidFill>
                  <a:srgbClr val="000000"/>
                </a:solidFill>
                <a:latin typeface="Times New Roman" panose="02020603050405020304" pitchFamily="18" charset="0"/>
                <a:cs typeface="Times New Roman" panose="02020603050405020304" pitchFamily="18" charset="0"/>
              </a:rPr>
              <a:t>  State what support you will need.</a:t>
            </a:r>
          </a:p>
          <a:p>
            <a:pPr marL="457200" indent="-457200">
              <a:buFont typeface="+mj-lt"/>
              <a:buAutoNum type="arabicPeriod"/>
            </a:pPr>
            <a:r>
              <a:rPr lang="en-US" sz="2000" dirty="0">
                <a:solidFill>
                  <a:srgbClr val="000000"/>
                </a:solidFill>
                <a:latin typeface="Times New Roman" panose="02020603050405020304" pitchFamily="18" charset="0"/>
                <a:cs typeface="Times New Roman" panose="02020603050405020304" pitchFamily="18" charset="0"/>
              </a:rPr>
              <a:t>  Summarize your goals.</a:t>
            </a:r>
          </a:p>
          <a:p>
            <a:pPr marL="457200" indent="-457200">
              <a:buFont typeface="+mj-lt"/>
              <a:buAutoNum type="arabicPeriod"/>
            </a:pPr>
            <a:r>
              <a:rPr lang="en-US" sz="2000" dirty="0">
                <a:solidFill>
                  <a:srgbClr val="000000"/>
                </a:solidFill>
                <a:latin typeface="Times New Roman" panose="02020603050405020304" pitchFamily="18" charset="0"/>
                <a:cs typeface="Times New Roman" panose="02020603050405020304" pitchFamily="18" charset="0"/>
              </a:rPr>
              <a:t>  Close the meeting by thanking everyone.</a:t>
            </a:r>
          </a:p>
          <a:p>
            <a:pPr marL="457200" indent="-457200">
              <a:buFont typeface="+mj-lt"/>
              <a:buAutoNum type="arabicPeriod"/>
            </a:pPr>
            <a:r>
              <a:rPr lang="en-US" sz="2000" dirty="0">
                <a:solidFill>
                  <a:srgbClr val="000000"/>
                </a:solidFill>
                <a:latin typeface="Times New Roman" panose="02020603050405020304" pitchFamily="18" charset="0"/>
                <a:cs typeface="Times New Roman" panose="02020603050405020304" pitchFamily="18" charset="0"/>
              </a:rPr>
              <a:t>  Work on IEP goals all year. </a:t>
            </a:r>
          </a:p>
          <a:p>
            <a:pPr marL="457200" indent="-457200">
              <a:buFont typeface="+mj-lt"/>
              <a:buAutoNum type="arabicPeriod"/>
            </a:pPr>
            <a:endParaRPr lang="en-US" sz="2000" dirty="0">
              <a:solidFill>
                <a:srgbClr val="000000"/>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3"/>
          <a:stretch>
            <a:fillRect/>
          </a:stretch>
        </p:blipFill>
        <p:spPr>
          <a:xfrm>
            <a:off x="8077200" y="1371600"/>
            <a:ext cx="3287856" cy="4104168"/>
          </a:xfrm>
          <a:prstGeom prst="rect">
            <a:avLst/>
          </a:prstGeom>
          <a:effectLst>
            <a:outerShdw blurRad="50800" dist="38100" dir="16200000" rotWithShape="0">
              <a:schemeClr val="tx1">
                <a:alpha val="40000"/>
              </a:schemeClr>
            </a:outerShdw>
          </a:effectLst>
        </p:spPr>
      </p:pic>
      <p:sp>
        <p:nvSpPr>
          <p:cNvPr id="8" name="Title 1"/>
          <p:cNvSpPr txBox="1">
            <a:spLocks/>
          </p:cNvSpPr>
          <p:nvPr/>
        </p:nvSpPr>
        <p:spPr>
          <a:xfrm>
            <a:off x="1143000" y="286603"/>
            <a:ext cx="10012680" cy="1450757"/>
          </a:xfrm>
          <a:prstGeom prst="rect">
            <a:avLst/>
          </a:prstGeom>
        </p:spPr>
        <p:txBody>
          <a:bodyPr>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endParaRPr lang="en-US" b="1" dirty="0">
              <a:solidFill>
                <a:schemeClr val="tx1"/>
              </a:solidFill>
              <a:latin typeface="Times New Roman" panose="02020603050405020304" pitchFamily="18" charset="0"/>
              <a:cs typeface="Times New Roman" panose="02020603050405020304" pitchFamily="18" charset="0"/>
            </a:endParaRPr>
          </a:p>
          <a:p>
            <a:r>
              <a:rPr lang="en-US" b="1" dirty="0">
                <a:solidFill>
                  <a:schemeClr val="tx1"/>
                </a:solidFill>
                <a:latin typeface="Times New Roman" panose="02020603050405020304" pitchFamily="18" charset="0"/>
                <a:cs typeface="Times New Roman" panose="02020603050405020304" pitchFamily="18" charset="0"/>
              </a:rPr>
              <a:t>Self-Directed IEP</a:t>
            </a:r>
          </a:p>
        </p:txBody>
      </p:sp>
    </p:spTree>
    <p:extLst>
      <p:ext uri="{BB962C8B-B14F-4D97-AF65-F5344CB8AC3E}">
        <p14:creationId xmlns:p14="http://schemas.microsoft.com/office/powerpoint/2010/main" val="1946392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60445" y="2517027"/>
            <a:ext cx="6096000" cy="2062103"/>
          </a:xfrm>
          <a:prstGeom prst="rect">
            <a:avLst/>
          </a:prstGeom>
        </p:spPr>
        <p:txBody>
          <a:bodyPr>
            <a:spAutoFit/>
          </a:bodyPr>
          <a:lstStyle/>
          <a:p>
            <a:pPr marL="285750" indent="-285750">
              <a:buFont typeface="Arial" panose="020B0604020202020204" pitchFamily="34" charset="0"/>
              <a:buChar char="•"/>
            </a:pPr>
            <a:r>
              <a:rPr lang="en-US" sz="3200" dirty="0">
                <a:solidFill>
                  <a:srgbClr val="000000"/>
                </a:solidFill>
                <a:latin typeface="Times New Roman" panose="02020603050405020304" pitchFamily="18" charset="0"/>
                <a:cs typeface="Times New Roman" panose="02020603050405020304" pitchFamily="18" charset="0"/>
                <a:hlinkClick r:id="rId3"/>
              </a:rPr>
              <a:t>http://www.ou.edu/education/centers-and-partnerships/zarrow.html</a:t>
            </a:r>
            <a:endParaRPr lang="en-US" sz="3200" dirty="0">
              <a:solidFill>
                <a:srgbClr val="000000"/>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US" sz="3200" dirty="0">
              <a:solidFill>
                <a:srgbClr val="000000"/>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3200" dirty="0">
                <a:solidFill>
                  <a:srgbClr val="000000"/>
                </a:solidFill>
                <a:latin typeface="Times New Roman" panose="02020603050405020304" pitchFamily="18" charset="0"/>
                <a:cs typeface="Times New Roman" panose="02020603050405020304" pitchFamily="18" charset="0"/>
                <a:hlinkClick r:id="rId4"/>
              </a:rPr>
              <a:t>http://www.ngsd.org</a:t>
            </a:r>
            <a:r>
              <a:rPr lang="en-US" sz="3200" dirty="0">
                <a:solidFill>
                  <a:srgbClr val="000000"/>
                </a:solidFill>
                <a:latin typeface="Times New Roman" panose="02020603050405020304" pitchFamily="18" charset="0"/>
                <a:cs typeface="Times New Roman" panose="02020603050405020304" pitchFamily="18" charset="0"/>
              </a:rPr>
              <a:t>  </a:t>
            </a:r>
          </a:p>
        </p:txBody>
      </p:sp>
      <p:pic>
        <p:nvPicPr>
          <p:cNvPr id="4" name="Picture 3"/>
          <p:cNvPicPr>
            <a:picLocks noChangeAspect="1"/>
          </p:cNvPicPr>
          <p:nvPr/>
        </p:nvPicPr>
        <p:blipFill>
          <a:blip r:embed="rId5"/>
          <a:stretch>
            <a:fillRect/>
          </a:stretch>
        </p:blipFill>
        <p:spPr>
          <a:xfrm>
            <a:off x="8838759" y="1265274"/>
            <a:ext cx="2231654" cy="2785731"/>
          </a:xfrm>
          <a:prstGeom prst="rect">
            <a:avLst/>
          </a:prstGeom>
          <a:effectLst>
            <a:outerShdw blurRad="50800" dist="38100" dir="16200000" rotWithShape="0">
              <a:schemeClr val="tx1">
                <a:alpha val="40000"/>
              </a:schemeClr>
            </a:outerShdw>
          </a:effectLst>
        </p:spPr>
      </p:pic>
      <p:pic>
        <p:nvPicPr>
          <p:cNvPr id="8" name="Content Placeholder 4" descr="2nd try Whose Futur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61404" y="2817628"/>
            <a:ext cx="2392158" cy="2717575"/>
          </a:xfrm>
          <a:prstGeom prst="rect">
            <a:avLst/>
          </a:prstGeom>
          <a:solidFill>
            <a:srgbClr val="FF6600"/>
          </a:solidFill>
          <a:ln>
            <a:noFill/>
          </a:ln>
          <a:effectLst>
            <a:outerShdw blurRad="50800" dist="38100" dir="16200000" rotWithShape="0">
              <a:prstClr val="black">
                <a:alpha val="40000"/>
              </a:prstClr>
            </a:outerShdw>
          </a:effectLst>
          <a:extLst>
            <a:ext uri="{91240B29-F687-4F45-9708-019B960494DF}">
              <a14:hiddenLine xmlns:a14="http://schemas.microsoft.com/office/drawing/2010/main" w="9525">
                <a:solidFill>
                  <a:srgbClr val="000000"/>
                </a:solidFill>
                <a:miter lim="800000"/>
                <a:headEnd/>
                <a:tailEnd/>
              </a14:hiddenLine>
            </a:ext>
          </a:extLst>
        </p:spPr>
      </p:pic>
      <p:sp>
        <p:nvSpPr>
          <p:cNvPr id="9" name="Title 1"/>
          <p:cNvSpPr txBox="1">
            <a:spLocks/>
          </p:cNvSpPr>
          <p:nvPr/>
        </p:nvSpPr>
        <p:spPr>
          <a:xfrm>
            <a:off x="1097280" y="286603"/>
            <a:ext cx="10058400" cy="1450757"/>
          </a:xfrm>
          <a:prstGeom prst="rect">
            <a:avLst/>
          </a:prstGeom>
        </p:spPr>
        <p:txBody>
          <a:bodyPr>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endParaRPr lang="en-US" b="1" dirty="0">
              <a:solidFill>
                <a:schemeClr val="tx1"/>
              </a:solidFill>
              <a:latin typeface="Times New Roman" panose="02020603050405020304" pitchFamily="18" charset="0"/>
              <a:cs typeface="Times New Roman" panose="02020603050405020304" pitchFamily="18" charset="0"/>
            </a:endParaRPr>
          </a:p>
          <a:p>
            <a:r>
              <a:rPr lang="en-US" sz="4400" b="1" dirty="0">
                <a:solidFill>
                  <a:schemeClr val="tx1"/>
                </a:solidFill>
                <a:latin typeface="Times New Roman" panose="02020603050405020304" pitchFamily="18" charset="0"/>
                <a:cs typeface="Times New Roman" panose="02020603050405020304" pitchFamily="18" charset="0"/>
              </a:rPr>
              <a:t>Both Available Online for Free</a:t>
            </a:r>
          </a:p>
        </p:txBody>
      </p:sp>
    </p:spTree>
    <p:extLst>
      <p:ext uri="{BB962C8B-B14F-4D97-AF65-F5344CB8AC3E}">
        <p14:creationId xmlns:p14="http://schemas.microsoft.com/office/powerpoint/2010/main" val="568937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2146" name="Rectangle 2"/>
          <p:cNvSpPr>
            <a:spLocks noGrp="1" noChangeArrowheads="1"/>
          </p:cNvSpPr>
          <p:nvPr>
            <p:ph type="ctrTitle"/>
          </p:nvPr>
        </p:nvSpPr>
        <p:spPr>
          <a:noFill/>
          <a:ln/>
        </p:spPr>
        <p:txBody>
          <a:bodyPr vert="horz" lIns="92075" tIns="46038" rIns="92075" bIns="46038" rtlCol="0" anchor="b">
            <a:normAutofit/>
          </a:bodyPr>
          <a:lstStyle/>
          <a:p>
            <a:r>
              <a:rPr lang="en-US" altLang="en-US" sz="4400" b="1" dirty="0">
                <a:solidFill>
                  <a:schemeClr val="tx1"/>
                </a:solidFill>
                <a:latin typeface="Times New Roman" panose="02020603050405020304" pitchFamily="18" charset="0"/>
              </a:rPr>
              <a:t>Promoting Self-Determination</a:t>
            </a:r>
            <a:endParaRPr lang="en-US" altLang="en-US" sz="5400" b="1" dirty="0">
              <a:solidFill>
                <a:schemeClr val="tx1"/>
              </a:solidFill>
              <a:latin typeface="Times New Roman" panose="02020603050405020304" pitchFamily="18" charset="0"/>
            </a:endParaRPr>
          </a:p>
        </p:txBody>
      </p:sp>
      <p:sp>
        <p:nvSpPr>
          <p:cNvPr id="2" name="Subtitle 1"/>
          <p:cNvSpPr>
            <a:spLocks noGrp="1"/>
          </p:cNvSpPr>
          <p:nvPr>
            <p:ph type="subTitle" idx="1"/>
          </p:nvPr>
        </p:nvSpPr>
        <p:spPr/>
        <p:txBody>
          <a:bodyPr>
            <a:normAutofit/>
          </a:bodyPr>
          <a:lstStyle/>
          <a:p>
            <a:pPr>
              <a:lnSpc>
                <a:spcPct val="100000"/>
              </a:lnSpc>
            </a:pPr>
            <a:r>
              <a:rPr lang="en-US" sz="2800" cap="none" spc="0" dirty="0">
                <a:solidFill>
                  <a:schemeClr val="tx1"/>
                </a:solidFill>
                <a:latin typeface="Times New Roman" panose="02020603050405020304" pitchFamily="18" charset="0"/>
                <a:cs typeface="Times New Roman" panose="02020603050405020304" pitchFamily="18" charset="0"/>
              </a:rPr>
              <a:t>Evidence-based practices</a:t>
            </a:r>
          </a:p>
        </p:txBody>
      </p:sp>
      <p:pic>
        <p:nvPicPr>
          <p:cNvPr id="8" name="Picture 7">
            <a:extLst>
              <a:ext uri="{FF2B5EF4-FFF2-40B4-BE49-F238E27FC236}">
                <a16:creationId xmlns:a16="http://schemas.microsoft.com/office/drawing/2014/main" id="{98EC764A-7EF9-4AA1-BC44-03BB8F871755}"/>
              </a:ext>
            </a:extLst>
          </p:cNvPr>
          <p:cNvPicPr>
            <a:picLocks noChangeAspect="1"/>
          </p:cNvPicPr>
          <p:nvPr/>
        </p:nvPicPr>
        <p:blipFill>
          <a:blip r:embed="rId3"/>
          <a:stretch>
            <a:fillRect/>
          </a:stretch>
        </p:blipFill>
        <p:spPr>
          <a:xfrm>
            <a:off x="4343400" y="381000"/>
            <a:ext cx="3205313" cy="2561361"/>
          </a:xfrm>
          <a:prstGeom prst="rect">
            <a:avLst/>
          </a:prstGeom>
        </p:spPr>
      </p:pic>
    </p:spTree>
    <p:extLst>
      <p:ext uri="{BB962C8B-B14F-4D97-AF65-F5344CB8AC3E}">
        <p14:creationId xmlns:p14="http://schemas.microsoft.com/office/powerpoint/2010/main" val="1193272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1143000" y="286603"/>
            <a:ext cx="10012680" cy="1450757"/>
          </a:xfrm>
          <a:noFill/>
        </p:spPr>
        <p:txBody>
          <a:bodyPr vert="horz" lIns="92075" tIns="46038" rIns="92075" bIns="46038" rtlCol="0" anchor="b">
            <a:normAutofit/>
          </a:bodyPr>
          <a:lstStyle/>
          <a:p>
            <a:pPr eaLnBrk="1" hangingPunct="1"/>
            <a:r>
              <a:rPr lang="en-US" altLang="en-US" sz="4400" b="1" dirty="0">
                <a:solidFill>
                  <a:schemeClr val="tx1"/>
                </a:solidFill>
                <a:latin typeface="Times New Roman" panose="02020603050405020304" pitchFamily="18" charset="0"/>
                <a:cs typeface="Times New Roman" panose="02020603050405020304" pitchFamily="18" charset="0"/>
              </a:rPr>
              <a:t>Component Elements of Self-Determined Behavior</a:t>
            </a:r>
          </a:p>
        </p:txBody>
      </p:sp>
      <p:sp>
        <p:nvSpPr>
          <p:cNvPr id="41987" name="Rectangle 3"/>
          <p:cNvSpPr>
            <a:spLocks noGrp="1" noChangeArrowheads="1"/>
          </p:cNvSpPr>
          <p:nvPr>
            <p:ph type="body" idx="1"/>
          </p:nvPr>
        </p:nvSpPr>
        <p:spPr>
          <a:xfrm>
            <a:off x="1219200" y="1746885"/>
            <a:ext cx="9074766" cy="4953000"/>
          </a:xfrm>
          <a:noFill/>
        </p:spPr>
        <p:txBody>
          <a:bodyPr vert="horz" lIns="92075" tIns="46038" rIns="92075" bIns="46038" rtlCol="0">
            <a:normAutofit lnSpcReduction="10000"/>
          </a:bodyPr>
          <a:lstStyle/>
          <a:p>
            <a:pPr eaLnBrk="1" hangingPunct="1">
              <a:lnSpc>
                <a:spcPct val="90000"/>
              </a:lnSpc>
              <a:buFont typeface="Wingdings" panose="05000000000000000000" pitchFamily="2" charset="2"/>
              <a:buChar char="Ø"/>
            </a:pPr>
            <a:r>
              <a:rPr lang="en-US" altLang="en-US" sz="2400" dirty="0">
                <a:solidFill>
                  <a:schemeClr val="tx1"/>
                </a:solidFill>
                <a:latin typeface="Times New Roman" panose="02020603050405020304" pitchFamily="18" charset="0"/>
                <a:cs typeface="Times New Roman" panose="02020603050405020304" pitchFamily="18" charset="0"/>
              </a:rPr>
              <a:t>Choice-making</a:t>
            </a:r>
          </a:p>
          <a:p>
            <a:pPr eaLnBrk="1" hangingPunct="1">
              <a:lnSpc>
                <a:spcPct val="90000"/>
              </a:lnSpc>
              <a:buFont typeface="Wingdings" panose="05000000000000000000" pitchFamily="2" charset="2"/>
              <a:buChar char="Ø"/>
            </a:pPr>
            <a:r>
              <a:rPr lang="en-US" altLang="en-US" sz="2400" dirty="0">
                <a:solidFill>
                  <a:schemeClr val="tx1"/>
                </a:solidFill>
                <a:latin typeface="Times New Roman" panose="02020603050405020304" pitchFamily="18" charset="0"/>
                <a:cs typeface="Times New Roman" panose="02020603050405020304" pitchFamily="18" charset="0"/>
              </a:rPr>
              <a:t>Decision-making</a:t>
            </a:r>
          </a:p>
          <a:p>
            <a:pPr eaLnBrk="1" hangingPunct="1">
              <a:lnSpc>
                <a:spcPct val="90000"/>
              </a:lnSpc>
              <a:buFont typeface="Wingdings" panose="05000000000000000000" pitchFamily="2" charset="2"/>
              <a:buChar char="Ø"/>
            </a:pPr>
            <a:r>
              <a:rPr lang="en-US" altLang="en-US" sz="2400" dirty="0">
                <a:solidFill>
                  <a:schemeClr val="tx1"/>
                </a:solidFill>
                <a:latin typeface="Times New Roman" panose="02020603050405020304" pitchFamily="18" charset="0"/>
                <a:cs typeface="Times New Roman" panose="02020603050405020304" pitchFamily="18" charset="0"/>
              </a:rPr>
              <a:t>Problem-solving</a:t>
            </a:r>
          </a:p>
          <a:p>
            <a:pPr eaLnBrk="1" hangingPunct="1">
              <a:lnSpc>
                <a:spcPct val="90000"/>
              </a:lnSpc>
              <a:buFont typeface="Wingdings" panose="05000000000000000000" pitchFamily="2" charset="2"/>
              <a:buChar char="Ø"/>
            </a:pPr>
            <a:r>
              <a:rPr lang="en-US" altLang="en-US" sz="2400" dirty="0">
                <a:solidFill>
                  <a:schemeClr val="tx1"/>
                </a:solidFill>
                <a:latin typeface="Times New Roman" panose="02020603050405020304" pitchFamily="18" charset="0"/>
                <a:cs typeface="Times New Roman" panose="02020603050405020304" pitchFamily="18" charset="0"/>
              </a:rPr>
              <a:t>Goal setting and attainment</a:t>
            </a:r>
          </a:p>
          <a:p>
            <a:pPr eaLnBrk="1" hangingPunct="1">
              <a:lnSpc>
                <a:spcPct val="90000"/>
              </a:lnSpc>
              <a:buFont typeface="Wingdings" panose="05000000000000000000" pitchFamily="2" charset="2"/>
              <a:buChar char="Ø"/>
            </a:pPr>
            <a:r>
              <a:rPr lang="en-US" altLang="en-US" sz="2400" dirty="0">
                <a:solidFill>
                  <a:schemeClr val="tx1"/>
                </a:solidFill>
                <a:latin typeface="Times New Roman" panose="02020603050405020304" pitchFamily="18" charset="0"/>
                <a:cs typeface="Times New Roman" panose="02020603050405020304" pitchFamily="18" charset="0"/>
              </a:rPr>
              <a:t>Self-advocacy</a:t>
            </a:r>
          </a:p>
          <a:p>
            <a:pPr eaLnBrk="1" hangingPunct="1">
              <a:lnSpc>
                <a:spcPct val="90000"/>
              </a:lnSpc>
              <a:buFont typeface="Wingdings" panose="05000000000000000000" pitchFamily="2" charset="2"/>
              <a:buChar char="Ø"/>
            </a:pPr>
            <a:r>
              <a:rPr lang="en-US" altLang="en-US" sz="2400" dirty="0">
                <a:solidFill>
                  <a:schemeClr val="tx1"/>
                </a:solidFill>
                <a:latin typeface="Times New Roman" panose="02020603050405020304" pitchFamily="18" charset="0"/>
                <a:cs typeface="Times New Roman" panose="02020603050405020304" pitchFamily="18" charset="0"/>
              </a:rPr>
              <a:t>Self-observation, evaluation and reinforcement</a:t>
            </a:r>
          </a:p>
          <a:p>
            <a:pPr eaLnBrk="1" hangingPunct="1">
              <a:lnSpc>
                <a:spcPct val="90000"/>
              </a:lnSpc>
              <a:buFont typeface="Wingdings" panose="05000000000000000000" pitchFamily="2" charset="2"/>
              <a:buChar char="Ø"/>
            </a:pPr>
            <a:r>
              <a:rPr lang="en-US" altLang="en-US" sz="2400" dirty="0">
                <a:solidFill>
                  <a:schemeClr val="tx1"/>
                </a:solidFill>
                <a:latin typeface="Times New Roman" panose="02020603050405020304" pitchFamily="18" charset="0"/>
                <a:cs typeface="Times New Roman" panose="02020603050405020304" pitchFamily="18" charset="0"/>
              </a:rPr>
              <a:t>Internal locus of control</a:t>
            </a:r>
          </a:p>
          <a:p>
            <a:pPr eaLnBrk="1" hangingPunct="1">
              <a:lnSpc>
                <a:spcPct val="90000"/>
              </a:lnSpc>
              <a:buFont typeface="Wingdings" panose="05000000000000000000" pitchFamily="2" charset="2"/>
              <a:buChar char="Ø"/>
            </a:pPr>
            <a:r>
              <a:rPr lang="en-US" altLang="en-US" sz="2400" dirty="0">
                <a:solidFill>
                  <a:schemeClr val="tx1"/>
                </a:solidFill>
                <a:latin typeface="Times New Roman" panose="02020603050405020304" pitchFamily="18" charset="0"/>
                <a:cs typeface="Times New Roman" panose="02020603050405020304" pitchFamily="18" charset="0"/>
              </a:rPr>
              <a:t>Autonomous motivation</a:t>
            </a:r>
          </a:p>
          <a:p>
            <a:pPr eaLnBrk="1" hangingPunct="1">
              <a:lnSpc>
                <a:spcPct val="90000"/>
              </a:lnSpc>
              <a:buFont typeface="Wingdings" panose="05000000000000000000" pitchFamily="2" charset="2"/>
              <a:buChar char="Ø"/>
            </a:pPr>
            <a:r>
              <a:rPr lang="en-US" altLang="en-US" sz="2400" dirty="0">
                <a:solidFill>
                  <a:schemeClr val="tx1"/>
                </a:solidFill>
                <a:latin typeface="Times New Roman" panose="02020603050405020304" pitchFamily="18" charset="0"/>
                <a:cs typeface="Times New Roman" panose="02020603050405020304" pitchFamily="18" charset="0"/>
              </a:rPr>
              <a:t>Self-awareness</a:t>
            </a:r>
          </a:p>
          <a:p>
            <a:pPr eaLnBrk="1" hangingPunct="1">
              <a:lnSpc>
                <a:spcPct val="90000"/>
              </a:lnSpc>
              <a:buFont typeface="Wingdings" panose="05000000000000000000" pitchFamily="2" charset="2"/>
              <a:buChar char="Ø"/>
            </a:pPr>
            <a:r>
              <a:rPr lang="en-US" altLang="en-US" sz="2400" dirty="0">
                <a:solidFill>
                  <a:schemeClr val="tx1"/>
                </a:solidFill>
                <a:latin typeface="Times New Roman" panose="02020603050405020304" pitchFamily="18" charset="0"/>
                <a:cs typeface="Times New Roman" panose="02020603050405020304" pitchFamily="18" charset="0"/>
              </a:rPr>
              <a:t>Self-knowledge</a:t>
            </a:r>
          </a:p>
        </p:txBody>
      </p:sp>
    </p:spTree>
    <p:extLst>
      <p:ext uri="{BB962C8B-B14F-4D97-AF65-F5344CB8AC3E}">
        <p14:creationId xmlns:p14="http://schemas.microsoft.com/office/powerpoint/2010/main" val="2141418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1097280" y="286603"/>
            <a:ext cx="10058400" cy="1450757"/>
          </a:xfrm>
          <a:noFill/>
        </p:spPr>
        <p:txBody>
          <a:bodyPr vert="horz" lIns="92075" tIns="46038" rIns="92075" bIns="46038" rtlCol="0" anchor="b">
            <a:normAutofit/>
          </a:bodyPr>
          <a:lstStyle/>
          <a:p>
            <a:pPr eaLnBrk="1" hangingPunct="1"/>
            <a:r>
              <a:rPr lang="en-US" altLang="en-US" b="1" dirty="0">
                <a:solidFill>
                  <a:schemeClr val="tx1"/>
                </a:solidFill>
                <a:latin typeface="Times New Roman" panose="02020603050405020304" pitchFamily="18" charset="0"/>
                <a:cs typeface="Times New Roman" panose="02020603050405020304" pitchFamily="18" charset="0"/>
              </a:rPr>
              <a:t>The Emergence of Self-Determination</a:t>
            </a:r>
            <a:endParaRPr lang="en-US" altLang="en-US" sz="4000" b="1" dirty="0">
              <a:solidFill>
                <a:schemeClr val="tx1"/>
              </a:solidFill>
              <a:latin typeface="Times New Roman" panose="02020603050405020304" pitchFamily="18" charset="0"/>
              <a:cs typeface="Times New Roman" panose="02020603050405020304" pitchFamily="18" charset="0"/>
            </a:endParaRPr>
          </a:p>
        </p:txBody>
      </p:sp>
      <p:sp>
        <p:nvSpPr>
          <p:cNvPr id="43011" name="Rectangle 3"/>
          <p:cNvSpPr>
            <a:spLocks noGrp="1" noChangeArrowheads="1"/>
          </p:cNvSpPr>
          <p:nvPr>
            <p:ph idx="1"/>
          </p:nvPr>
        </p:nvSpPr>
        <p:spPr>
          <a:noFill/>
        </p:spPr>
        <p:txBody>
          <a:bodyPr vert="horz" lIns="92075" tIns="46038" rIns="92075" bIns="46038" rtlCol="0">
            <a:normAutofit/>
          </a:bodyPr>
          <a:lstStyle/>
          <a:p>
            <a:pPr eaLnBrk="1" hangingPunct="1"/>
            <a:r>
              <a:rPr lang="en-US" altLang="en-US" sz="2800" dirty="0">
                <a:solidFill>
                  <a:schemeClr val="tx1"/>
                </a:solidFill>
                <a:latin typeface="Times New Roman" panose="02020603050405020304" pitchFamily="18" charset="0"/>
                <a:cs typeface="Times New Roman" panose="02020603050405020304" pitchFamily="18" charset="0"/>
              </a:rPr>
              <a:t>Enhanced capacity as a result of:</a:t>
            </a:r>
          </a:p>
          <a:p>
            <a:pPr lvl="1" eaLnBrk="1" hangingPunct="1"/>
            <a:r>
              <a:rPr lang="en-US" altLang="en-US" sz="2800" dirty="0">
                <a:solidFill>
                  <a:schemeClr val="tx1"/>
                </a:solidFill>
                <a:latin typeface="Times New Roman" panose="02020603050405020304" pitchFamily="18" charset="0"/>
                <a:cs typeface="Times New Roman" panose="02020603050405020304" pitchFamily="18" charset="0"/>
              </a:rPr>
              <a:t>attainment of developmental milestones;</a:t>
            </a:r>
          </a:p>
          <a:p>
            <a:pPr lvl="1" eaLnBrk="1" hangingPunct="1"/>
            <a:r>
              <a:rPr lang="en-US" altLang="en-US" sz="2800" dirty="0">
                <a:solidFill>
                  <a:schemeClr val="tx1"/>
                </a:solidFill>
                <a:latin typeface="Times New Roman" panose="02020603050405020304" pitchFamily="18" charset="0"/>
                <a:cs typeface="Times New Roman" panose="02020603050405020304" pitchFamily="18" charset="0"/>
              </a:rPr>
              <a:t>acquisition of component elements.</a:t>
            </a:r>
          </a:p>
          <a:p>
            <a:pPr eaLnBrk="1" hangingPunct="1"/>
            <a:r>
              <a:rPr lang="en-US" altLang="en-US" sz="2800" dirty="0">
                <a:solidFill>
                  <a:schemeClr val="tx1"/>
                </a:solidFill>
                <a:latin typeface="Times New Roman" panose="02020603050405020304" pitchFamily="18" charset="0"/>
                <a:cs typeface="Times New Roman" panose="02020603050405020304" pitchFamily="18" charset="0"/>
              </a:rPr>
              <a:t>Opportunity to assume control as a result of:</a:t>
            </a:r>
          </a:p>
          <a:p>
            <a:pPr lvl="1" eaLnBrk="1" hangingPunct="1"/>
            <a:r>
              <a:rPr lang="en-US" altLang="en-US" sz="2800" dirty="0">
                <a:solidFill>
                  <a:schemeClr val="tx1"/>
                </a:solidFill>
                <a:latin typeface="Times New Roman" panose="02020603050405020304" pitchFamily="18" charset="0"/>
                <a:cs typeface="Times New Roman" panose="02020603050405020304" pitchFamily="18" charset="0"/>
              </a:rPr>
              <a:t>environments that support control and choice; </a:t>
            </a:r>
          </a:p>
          <a:p>
            <a:pPr lvl="1" eaLnBrk="1" hangingPunct="1"/>
            <a:r>
              <a:rPr lang="en-US" altLang="en-US" sz="2800" dirty="0">
                <a:solidFill>
                  <a:schemeClr val="tx1"/>
                </a:solidFill>
                <a:latin typeface="Times New Roman" panose="02020603050405020304" pitchFamily="18" charset="0"/>
                <a:cs typeface="Times New Roman" panose="02020603050405020304" pitchFamily="18" charset="0"/>
              </a:rPr>
              <a:t>frequent experiences of choice and control.</a:t>
            </a:r>
          </a:p>
          <a:p>
            <a:pPr eaLnBrk="1" hangingPunct="1"/>
            <a:r>
              <a:rPr lang="en-US" altLang="en-US" sz="2800" dirty="0">
                <a:solidFill>
                  <a:schemeClr val="tx1"/>
                </a:solidFill>
                <a:latin typeface="Times New Roman" panose="02020603050405020304" pitchFamily="18" charset="0"/>
                <a:cs typeface="Times New Roman" panose="02020603050405020304" pitchFamily="18" charset="0"/>
              </a:rPr>
              <a:t>Supports and accommodations.</a:t>
            </a:r>
          </a:p>
        </p:txBody>
      </p:sp>
    </p:spTree>
    <p:extLst>
      <p:ext uri="{BB962C8B-B14F-4D97-AF65-F5344CB8AC3E}">
        <p14:creationId xmlns:p14="http://schemas.microsoft.com/office/powerpoint/2010/main" val="3716200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1219200" y="286603"/>
            <a:ext cx="9936480" cy="1450757"/>
          </a:xfrm>
        </p:spPr>
        <p:txBody>
          <a:bodyPr/>
          <a:lstStyle/>
          <a:p>
            <a:pPr eaLnBrk="1" hangingPunct="1"/>
            <a:r>
              <a:rPr lang="en-US" altLang="en-US" b="1" dirty="0">
                <a:solidFill>
                  <a:schemeClr val="tx1"/>
                </a:solidFill>
                <a:latin typeface="Times New Roman" panose="02020603050405020304" pitchFamily="18" charset="0"/>
                <a:cs typeface="Times New Roman" panose="02020603050405020304" pitchFamily="18" charset="0"/>
              </a:rPr>
              <a:t>Principal of Partial Participation</a:t>
            </a:r>
          </a:p>
        </p:txBody>
      </p:sp>
      <p:sp>
        <p:nvSpPr>
          <p:cNvPr id="8195" name="Rectangle 3"/>
          <p:cNvSpPr>
            <a:spLocks noGrp="1" noChangeArrowheads="1"/>
          </p:cNvSpPr>
          <p:nvPr>
            <p:ph type="body" idx="1"/>
          </p:nvPr>
        </p:nvSpPr>
        <p:spPr>
          <a:xfrm>
            <a:off x="1219200" y="1845734"/>
            <a:ext cx="9936480" cy="4023360"/>
          </a:xfrm>
        </p:spPr>
        <p:txBody>
          <a:bodyPr>
            <a:normAutofit/>
          </a:bodyPr>
          <a:lstStyle/>
          <a:p>
            <a:pPr eaLnBrk="1" hangingPunct="1"/>
            <a:r>
              <a:rPr lang="en-US" altLang="en-US" sz="3200" dirty="0">
                <a:solidFill>
                  <a:schemeClr val="tx1"/>
                </a:solidFill>
                <a:latin typeface="Times New Roman" panose="02020603050405020304" pitchFamily="18" charset="0"/>
                <a:cs typeface="Times New Roman" panose="02020603050405020304" pitchFamily="18" charset="0"/>
              </a:rPr>
              <a:t>Even if a person cannot acquire all the skills that are required to function independently in an environment, he or she should have access to that environment and enabled to learn those skills that they are able to acquire.  </a:t>
            </a:r>
          </a:p>
        </p:txBody>
      </p:sp>
    </p:spTree>
    <p:extLst>
      <p:ext uri="{BB962C8B-B14F-4D97-AF65-F5344CB8AC3E}">
        <p14:creationId xmlns:p14="http://schemas.microsoft.com/office/powerpoint/2010/main" val="4041552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1097280" y="914400"/>
            <a:ext cx="10058400" cy="822960"/>
          </a:xfrm>
          <a:noFill/>
        </p:spPr>
        <p:txBody>
          <a:bodyPr vert="horz" lIns="92075" tIns="46038" rIns="92075" bIns="46038" rtlCol="0" anchor="ctr">
            <a:normAutofit/>
          </a:bodyPr>
          <a:lstStyle/>
          <a:p>
            <a:pPr eaLnBrk="1" hangingPunct="1"/>
            <a:r>
              <a:rPr lang="en-US" altLang="en-US" b="1" dirty="0">
                <a:solidFill>
                  <a:schemeClr val="tx1"/>
                </a:solidFill>
                <a:latin typeface="Times New Roman" panose="02020603050405020304" pitchFamily="18" charset="0"/>
                <a:cs typeface="Times New Roman" panose="02020603050405020304" pitchFamily="18" charset="0"/>
              </a:rPr>
              <a:t>Choice Making</a:t>
            </a:r>
          </a:p>
        </p:txBody>
      </p:sp>
      <p:sp>
        <p:nvSpPr>
          <p:cNvPr id="32771" name="Rectangle 3"/>
          <p:cNvSpPr>
            <a:spLocks noGrp="1" noChangeArrowheads="1"/>
          </p:cNvSpPr>
          <p:nvPr>
            <p:ph type="body" idx="1"/>
          </p:nvPr>
        </p:nvSpPr>
        <p:spPr>
          <a:noFill/>
        </p:spPr>
        <p:txBody>
          <a:bodyPr vert="horz" lIns="92075" tIns="46038" rIns="92075" bIns="46038" rtlCol="0">
            <a:normAutofit lnSpcReduction="10000"/>
          </a:bodyPr>
          <a:lstStyle/>
          <a:p>
            <a:pPr eaLnBrk="1" hangingPunct="1"/>
            <a:r>
              <a:rPr lang="en-US" altLang="en-US" sz="4000" dirty="0">
                <a:solidFill>
                  <a:schemeClr val="tx1"/>
                </a:solidFill>
                <a:latin typeface="Times New Roman" panose="02020603050405020304" pitchFamily="18" charset="0"/>
                <a:cs typeface="Times New Roman" panose="02020603050405020304" pitchFamily="18" charset="0"/>
              </a:rPr>
              <a:t>Making a choice =</a:t>
            </a:r>
          </a:p>
          <a:p>
            <a:pPr lvl="1" eaLnBrk="1" hangingPunct="1"/>
            <a:r>
              <a:rPr lang="en-US" altLang="en-US" sz="3600" dirty="0">
                <a:solidFill>
                  <a:schemeClr val="tx1"/>
                </a:solidFill>
                <a:latin typeface="Times New Roman" panose="02020603050405020304" pitchFamily="18" charset="0"/>
                <a:cs typeface="Times New Roman" panose="02020603050405020304" pitchFamily="18" charset="0"/>
              </a:rPr>
              <a:t>Indicating a preference</a:t>
            </a:r>
          </a:p>
          <a:p>
            <a:pPr lvl="1" eaLnBrk="1" hangingPunct="1"/>
            <a:r>
              <a:rPr lang="en-US" altLang="en-US" sz="3600" dirty="0">
                <a:solidFill>
                  <a:schemeClr val="tx1"/>
                </a:solidFill>
                <a:latin typeface="Times New Roman" panose="02020603050405020304" pitchFamily="18" charset="0"/>
                <a:cs typeface="Times New Roman" panose="02020603050405020304" pitchFamily="18" charset="0"/>
              </a:rPr>
              <a:t>Between two or more options</a:t>
            </a:r>
          </a:p>
          <a:p>
            <a:pPr lvl="1" eaLnBrk="1" hangingPunct="1"/>
            <a:endParaRPr lang="en-US" altLang="en-US" sz="3600" dirty="0">
              <a:solidFill>
                <a:schemeClr val="tx1"/>
              </a:solidFill>
              <a:latin typeface="Times New Roman" panose="02020603050405020304" pitchFamily="18" charset="0"/>
              <a:cs typeface="Times New Roman" panose="02020603050405020304" pitchFamily="18" charset="0"/>
            </a:endParaRPr>
          </a:p>
          <a:p>
            <a:pPr marL="201168" lvl="1" indent="0">
              <a:buNone/>
            </a:pPr>
            <a:r>
              <a:rPr lang="en-US" altLang="en-US" sz="3600" dirty="0">
                <a:solidFill>
                  <a:schemeClr val="tx1"/>
                </a:solidFill>
                <a:latin typeface="Times New Roman" panose="02020603050405020304" pitchFamily="18" charset="0"/>
                <a:cs typeface="Times New Roman" panose="02020603050405020304" pitchFamily="18" charset="0"/>
              </a:rPr>
              <a:t>“Ability is of little account </a:t>
            </a:r>
          </a:p>
          <a:p>
            <a:pPr marL="201168" lvl="1" indent="0">
              <a:buNone/>
            </a:pPr>
            <a:r>
              <a:rPr lang="en-US" altLang="en-US" sz="3600" dirty="0">
                <a:solidFill>
                  <a:schemeClr val="tx1"/>
                </a:solidFill>
                <a:latin typeface="Times New Roman" panose="02020603050405020304" pitchFamily="18" charset="0"/>
                <a:cs typeface="Times New Roman" panose="02020603050405020304" pitchFamily="18" charset="0"/>
              </a:rPr>
              <a:t>without opportunity”</a:t>
            </a:r>
          </a:p>
          <a:p>
            <a:pPr marL="201168" lvl="1" indent="0">
              <a:buNone/>
            </a:pPr>
            <a:r>
              <a:rPr lang="en-US" altLang="en-US" sz="3600" dirty="0">
                <a:solidFill>
                  <a:schemeClr val="tx1"/>
                </a:solidFill>
                <a:latin typeface="Times New Roman" panose="02020603050405020304" pitchFamily="18" charset="0"/>
                <a:cs typeface="Times New Roman" panose="02020603050405020304" pitchFamily="18" charset="0"/>
              </a:rPr>
              <a:t>--Napoleon Bonaparte</a:t>
            </a:r>
          </a:p>
          <a:p>
            <a:pPr marL="201168" lvl="1" indent="0" eaLnBrk="1" hangingPunct="1">
              <a:buNone/>
            </a:pPr>
            <a:endParaRPr lang="en-US" altLang="en-US" sz="3600" dirty="0">
              <a:solidFill>
                <a:schemeClr val="tx1"/>
              </a:solidFill>
              <a:latin typeface="Times New Roman" panose="02020603050405020304" pitchFamily="18" charset="0"/>
              <a:cs typeface="Times New Roman" panose="02020603050405020304" pitchFamily="18" charset="0"/>
            </a:endParaRPr>
          </a:p>
          <a:p>
            <a:pPr eaLnBrk="1" hangingPunct="1"/>
            <a:endParaRPr lang="en-US" altLang="en-US" sz="4000" dirty="0">
              <a:latin typeface="Century" panose="02040604050505020304" pitchFamily="18" charset="0"/>
            </a:endParaRPr>
          </a:p>
        </p:txBody>
      </p:sp>
      <p:pic>
        <p:nvPicPr>
          <p:cNvPr id="4" name="Picture 4" descr="bonapar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58200" y="2015914"/>
            <a:ext cx="2449513" cy="368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44581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1219200" y="286603"/>
            <a:ext cx="9936480" cy="1450757"/>
          </a:xfrm>
        </p:spPr>
        <p:txBody>
          <a:bodyPr>
            <a:normAutofit/>
          </a:bodyPr>
          <a:lstStyle/>
          <a:p>
            <a:pPr eaLnBrk="1" hangingPunct="1"/>
            <a:r>
              <a:rPr lang="en-US" altLang="en-US" b="1" dirty="0">
                <a:solidFill>
                  <a:schemeClr val="tx1"/>
                </a:solidFill>
                <a:latin typeface="Times New Roman" panose="02020603050405020304" pitchFamily="18" charset="0"/>
                <a:cs typeface="Times New Roman" panose="02020603050405020304" pitchFamily="18" charset="0"/>
              </a:rPr>
              <a:t>Issues in Choice Making for Students with Neurodevelopmental Disabilities</a:t>
            </a:r>
          </a:p>
        </p:txBody>
      </p:sp>
      <p:sp>
        <p:nvSpPr>
          <p:cNvPr id="36867" name="Rectangle 3"/>
          <p:cNvSpPr>
            <a:spLocks noGrp="1" noChangeArrowheads="1"/>
          </p:cNvSpPr>
          <p:nvPr>
            <p:ph type="body" idx="1"/>
          </p:nvPr>
        </p:nvSpPr>
        <p:spPr>
          <a:xfrm>
            <a:off x="1219200" y="1737360"/>
            <a:ext cx="9601200" cy="4434840"/>
          </a:xfrm>
        </p:spPr>
        <p:txBody>
          <a:bodyPr>
            <a:noAutofit/>
          </a:bodyPr>
          <a:lstStyle/>
          <a:p>
            <a:pPr marL="285750" indent="-285750" eaLnBrk="1" hangingPunct="1">
              <a:lnSpc>
                <a:spcPct val="90000"/>
              </a:lnSpc>
              <a:buFont typeface="Wingdings" panose="05000000000000000000" pitchFamily="2" charset="2"/>
              <a:buChar char="v"/>
            </a:pPr>
            <a:r>
              <a:rPr lang="en-US" altLang="en-US" sz="2400" dirty="0">
                <a:solidFill>
                  <a:schemeClr val="tx1"/>
                </a:solidFill>
                <a:latin typeface="Times New Roman" panose="02020603050405020304" pitchFamily="18" charset="0"/>
                <a:cs typeface="Times New Roman" panose="02020603050405020304" pitchFamily="18" charset="0"/>
              </a:rPr>
              <a:t>Some students with neurodevelopmental disabilities have fewer opportunities to learn about preferences based on personal experiences than their peers.</a:t>
            </a:r>
          </a:p>
          <a:p>
            <a:pPr marL="285750" indent="-285750">
              <a:buFont typeface="Wingdings" panose="05000000000000000000" pitchFamily="2" charset="2"/>
              <a:buChar char="v"/>
            </a:pPr>
            <a:r>
              <a:rPr lang="en-US" altLang="en-US" sz="2400" dirty="0">
                <a:solidFill>
                  <a:schemeClr val="tx1"/>
                </a:solidFill>
                <a:latin typeface="Times New Roman" panose="02020603050405020304" pitchFamily="18" charset="0"/>
                <a:cs typeface="Times New Roman" panose="02020603050405020304" pitchFamily="18" charset="0"/>
              </a:rPr>
              <a:t>Students with more neurodevelopmental disabilities with communication impairments may not be able to express preferences in traditional ways.</a:t>
            </a:r>
          </a:p>
          <a:p>
            <a:pPr marL="468630" lvl="2" indent="-285750">
              <a:buFont typeface="Wingdings" panose="05000000000000000000" pitchFamily="2" charset="2"/>
              <a:buChar char="v"/>
            </a:pPr>
            <a:r>
              <a:rPr lang="en-US" altLang="en-US" sz="2400" dirty="0">
                <a:solidFill>
                  <a:schemeClr val="tx1"/>
                </a:solidFill>
                <a:latin typeface="Times New Roman" panose="02020603050405020304" pitchFamily="18" charset="0"/>
                <a:cs typeface="Times New Roman" panose="02020603050405020304" pitchFamily="18" charset="0"/>
              </a:rPr>
              <a:t>Problem behavior as an expression of preference.</a:t>
            </a:r>
          </a:p>
          <a:p>
            <a:pPr marL="285750" indent="-285750">
              <a:buFont typeface="Wingdings" panose="05000000000000000000" pitchFamily="2" charset="2"/>
              <a:buChar char="v"/>
            </a:pPr>
            <a:r>
              <a:rPr lang="en-US" altLang="en-US" sz="2400" dirty="0">
                <a:solidFill>
                  <a:schemeClr val="tx1"/>
                </a:solidFill>
                <a:latin typeface="Times New Roman" panose="02020603050405020304" pitchFamily="18" charset="0"/>
                <a:cs typeface="Times New Roman" panose="02020603050405020304" pitchFamily="18" charset="0"/>
              </a:rPr>
              <a:t>Educators and family members have not conducted a systematic analysis of preferences.</a:t>
            </a:r>
          </a:p>
          <a:p>
            <a:pPr marL="285750" indent="-285750">
              <a:buFont typeface="Wingdings" panose="05000000000000000000" pitchFamily="2" charset="2"/>
              <a:buChar char="v"/>
            </a:pPr>
            <a:r>
              <a:rPr lang="en-US" altLang="en-US" sz="2400" dirty="0">
                <a:solidFill>
                  <a:schemeClr val="tx1"/>
                </a:solidFill>
                <a:latin typeface="Times New Roman" panose="02020603050405020304" pitchFamily="18" charset="0"/>
                <a:cs typeface="Times New Roman" panose="02020603050405020304" pitchFamily="18" charset="0"/>
              </a:rPr>
              <a:t>Students with intensive support needs may need to learn how to make a choice.</a:t>
            </a:r>
          </a:p>
          <a:p>
            <a:pPr marL="578358" lvl="1" indent="-285750">
              <a:buFont typeface="Wingdings" panose="05000000000000000000" pitchFamily="2" charset="2"/>
              <a:buChar char="v"/>
            </a:pPr>
            <a:r>
              <a:rPr lang="en-US" altLang="en-US" sz="2400" dirty="0">
                <a:solidFill>
                  <a:schemeClr val="tx1"/>
                </a:solidFill>
                <a:latin typeface="Times New Roman" panose="02020603050405020304" pitchFamily="18" charset="0"/>
                <a:cs typeface="Times New Roman" panose="02020603050405020304" pitchFamily="18" charset="0"/>
              </a:rPr>
              <a:t>May have learned “other” means of expressing preferences or making choices.</a:t>
            </a:r>
          </a:p>
        </p:txBody>
      </p:sp>
    </p:spTree>
    <p:extLst>
      <p:ext uri="{BB962C8B-B14F-4D97-AF65-F5344CB8AC3E}">
        <p14:creationId xmlns:p14="http://schemas.microsoft.com/office/powerpoint/2010/main" val="1794585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2146" name="Rectangle 2"/>
          <p:cNvSpPr>
            <a:spLocks noGrp="1" noChangeArrowheads="1"/>
          </p:cNvSpPr>
          <p:nvPr>
            <p:ph type="title"/>
          </p:nvPr>
        </p:nvSpPr>
        <p:spPr>
          <a:xfrm>
            <a:off x="1219200" y="286603"/>
            <a:ext cx="9936480" cy="1450757"/>
          </a:xfrm>
          <a:noFill/>
          <a:ln/>
        </p:spPr>
        <p:txBody>
          <a:bodyPr vert="horz" lIns="92075" tIns="46038" rIns="92075" bIns="46038" rtlCol="0" anchor="b">
            <a:normAutofit/>
          </a:bodyPr>
          <a:lstStyle/>
          <a:p>
            <a:r>
              <a:rPr lang="en-US" altLang="en-US" sz="4400" b="1" dirty="0">
                <a:solidFill>
                  <a:schemeClr val="tx1"/>
                </a:solidFill>
                <a:latin typeface="Times New Roman" panose="02020603050405020304" pitchFamily="18" charset="0"/>
              </a:rPr>
              <a:t>Assessment</a:t>
            </a:r>
            <a:endParaRPr lang="en-US" altLang="en-US" sz="5400" b="1" dirty="0">
              <a:solidFill>
                <a:schemeClr val="tx1"/>
              </a:solidFill>
              <a:latin typeface="Times New Roman" panose="02020603050405020304" pitchFamily="18" charset="0"/>
            </a:endParaRPr>
          </a:p>
        </p:txBody>
      </p:sp>
      <p:sp>
        <p:nvSpPr>
          <p:cNvPr id="262147" name="Rectangle 3"/>
          <p:cNvSpPr>
            <a:spLocks noGrp="1" noChangeArrowheads="1"/>
          </p:cNvSpPr>
          <p:nvPr>
            <p:ph type="body" idx="1"/>
          </p:nvPr>
        </p:nvSpPr>
        <p:spPr>
          <a:xfrm>
            <a:off x="1219200" y="1845734"/>
            <a:ext cx="9936480" cy="4023360"/>
          </a:xfrm>
          <a:noFill/>
          <a:ln/>
        </p:spPr>
        <p:txBody>
          <a:bodyPr vert="horz" lIns="92075" tIns="46038" rIns="92075" bIns="46038" rtlCol="0">
            <a:normAutofit/>
          </a:bodyPr>
          <a:lstStyle/>
          <a:p>
            <a:pPr>
              <a:buFont typeface="Wingdings" panose="05000000000000000000" pitchFamily="2" charset="2"/>
              <a:buChar char="v"/>
            </a:pPr>
            <a:r>
              <a:rPr lang="en-US" altLang="en-US" sz="2800" dirty="0">
                <a:solidFill>
                  <a:schemeClr val="tx1"/>
                </a:solidFill>
                <a:latin typeface="Times New Roman" panose="02020603050405020304" pitchFamily="18" charset="0"/>
              </a:rPr>
              <a:t>The Arc’s Self-Determination Scale</a:t>
            </a:r>
          </a:p>
          <a:p>
            <a:pPr>
              <a:buFont typeface="Wingdings" panose="05000000000000000000" pitchFamily="2" charset="2"/>
              <a:buChar char="v"/>
            </a:pPr>
            <a:r>
              <a:rPr lang="en-US" altLang="en-US" sz="2800" dirty="0">
                <a:solidFill>
                  <a:schemeClr val="tx1"/>
                </a:solidFill>
                <a:latin typeface="Times New Roman" panose="02020603050405020304" pitchFamily="18" charset="0"/>
              </a:rPr>
              <a:t>Self-Determination Inventory: Student Report (SDI:SR)</a:t>
            </a:r>
          </a:p>
          <a:p>
            <a:pPr>
              <a:buFont typeface="Wingdings" panose="05000000000000000000" pitchFamily="2" charset="2"/>
              <a:buChar char="v"/>
            </a:pPr>
            <a:r>
              <a:rPr lang="en-US" altLang="en-US" sz="2800" dirty="0">
                <a:solidFill>
                  <a:schemeClr val="tx1"/>
                </a:solidFill>
                <a:latin typeface="Times New Roman" panose="02020603050405020304" pitchFamily="18" charset="0"/>
              </a:rPr>
              <a:t>Self-Determination Inventory: Parent/Teacher Report (SDI:PTR)</a:t>
            </a:r>
          </a:p>
        </p:txBody>
      </p:sp>
    </p:spTree>
    <p:extLst>
      <p:ext uri="{BB962C8B-B14F-4D97-AF65-F5344CB8AC3E}">
        <p14:creationId xmlns:p14="http://schemas.microsoft.com/office/powerpoint/2010/main" val="3984582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1143000" y="286603"/>
            <a:ext cx="10012680" cy="1450757"/>
          </a:xfrm>
        </p:spPr>
        <p:txBody>
          <a:bodyPr>
            <a:normAutofit/>
          </a:bodyPr>
          <a:lstStyle/>
          <a:p>
            <a:pPr eaLnBrk="1" hangingPunct="1"/>
            <a:r>
              <a:rPr lang="en-US" altLang="en-US" b="1" dirty="0">
                <a:solidFill>
                  <a:schemeClr val="tx1"/>
                </a:solidFill>
                <a:latin typeface="Times New Roman" panose="02020603050405020304" pitchFamily="18" charset="0"/>
                <a:cs typeface="Times New Roman" panose="02020603050405020304" pitchFamily="18" charset="0"/>
              </a:rPr>
              <a:t>Choice Making</a:t>
            </a:r>
          </a:p>
        </p:txBody>
      </p:sp>
      <p:sp>
        <p:nvSpPr>
          <p:cNvPr id="38915" name="Rectangle 3"/>
          <p:cNvSpPr>
            <a:spLocks noGrp="1" noChangeArrowheads="1"/>
          </p:cNvSpPr>
          <p:nvPr>
            <p:ph type="body" idx="1"/>
          </p:nvPr>
        </p:nvSpPr>
        <p:spPr>
          <a:xfrm>
            <a:off x="1143000" y="1845734"/>
            <a:ext cx="10012680" cy="4023360"/>
          </a:xfrm>
        </p:spPr>
        <p:txBody>
          <a:bodyPr>
            <a:normAutofit/>
          </a:bodyPr>
          <a:lstStyle/>
          <a:p>
            <a:pPr marL="382588" indent="-382588" eaLnBrk="1" hangingPunct="1">
              <a:lnSpc>
                <a:spcPct val="80000"/>
              </a:lnSpc>
              <a:buFont typeface="Wingdings" panose="05000000000000000000" pitchFamily="2" charset="2"/>
              <a:buChar char="v"/>
            </a:pPr>
            <a:r>
              <a:rPr lang="en-US" altLang="en-US" sz="3200" dirty="0">
                <a:solidFill>
                  <a:schemeClr val="tx1"/>
                </a:solidFill>
                <a:latin typeface="Times New Roman" panose="02020603050405020304" pitchFamily="18" charset="0"/>
                <a:cs typeface="Times New Roman" panose="02020603050405020304" pitchFamily="18" charset="0"/>
              </a:rPr>
              <a:t>Particularly important for childhood/early elementary.  Provides opportunity to teach students they have a voice in their education.</a:t>
            </a:r>
          </a:p>
          <a:p>
            <a:pPr marL="382588" indent="-382588" eaLnBrk="1" hangingPunct="1">
              <a:lnSpc>
                <a:spcPct val="80000"/>
              </a:lnSpc>
              <a:buFont typeface="Wingdings" panose="05000000000000000000" pitchFamily="2" charset="2"/>
              <a:buChar char="v"/>
            </a:pPr>
            <a:r>
              <a:rPr lang="en-US" altLang="en-US" sz="3200" dirty="0">
                <a:solidFill>
                  <a:schemeClr val="tx1"/>
                </a:solidFill>
                <a:latin typeface="Times New Roman" panose="02020603050405020304" pitchFamily="18" charset="0"/>
                <a:cs typeface="Times New Roman" panose="02020603050405020304" pitchFamily="18" charset="0"/>
              </a:rPr>
              <a:t>Including a choice opportunity within behavioral interventions has been shown to improve outcomes.</a:t>
            </a:r>
          </a:p>
          <a:p>
            <a:pPr marL="382588" indent="-382588" eaLnBrk="1" hangingPunct="1">
              <a:lnSpc>
                <a:spcPct val="80000"/>
              </a:lnSpc>
              <a:buFont typeface="Wingdings" panose="05000000000000000000" pitchFamily="2" charset="2"/>
              <a:buChar char="v"/>
            </a:pPr>
            <a:r>
              <a:rPr lang="en-US" altLang="en-US" sz="3200" dirty="0">
                <a:solidFill>
                  <a:schemeClr val="tx1"/>
                </a:solidFill>
                <a:latin typeface="Times New Roman" panose="02020603050405020304" pitchFamily="18" charset="0"/>
                <a:cs typeface="Times New Roman" panose="02020603050405020304" pitchFamily="18" charset="0"/>
              </a:rPr>
              <a:t>People’s preferences change.  Just because a student liked something at one time doesn’t mean he or she will like it at another time.</a:t>
            </a:r>
          </a:p>
          <a:p>
            <a:pPr marL="565468" lvl="2" indent="-382588">
              <a:lnSpc>
                <a:spcPct val="80000"/>
              </a:lnSpc>
              <a:buFont typeface="Wingdings" panose="05000000000000000000" pitchFamily="2" charset="2"/>
              <a:buChar char="v"/>
            </a:pPr>
            <a:r>
              <a:rPr lang="en-US" altLang="en-US" sz="2400" dirty="0">
                <a:solidFill>
                  <a:schemeClr val="tx1"/>
                </a:solidFill>
                <a:latin typeface="Times New Roman" panose="02020603050405020304" pitchFamily="18" charset="0"/>
                <a:cs typeface="Times New Roman" panose="02020603050405020304" pitchFamily="18" charset="0"/>
              </a:rPr>
              <a:t>Assess frequently.</a:t>
            </a:r>
          </a:p>
        </p:txBody>
      </p:sp>
    </p:spTree>
    <p:extLst>
      <p:ext uri="{BB962C8B-B14F-4D97-AF65-F5344CB8AC3E}">
        <p14:creationId xmlns:p14="http://schemas.microsoft.com/office/powerpoint/2010/main" val="1750906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1219200" y="914400"/>
            <a:ext cx="9936480" cy="822960"/>
          </a:xfrm>
          <a:noFill/>
        </p:spPr>
        <p:txBody>
          <a:bodyPr vert="horz" lIns="92075" tIns="46038" rIns="92075" bIns="46038" rtlCol="0" anchor="ctr">
            <a:normAutofit/>
          </a:bodyPr>
          <a:lstStyle/>
          <a:p>
            <a:pPr eaLnBrk="1" hangingPunct="1"/>
            <a:r>
              <a:rPr lang="en-US" altLang="en-US" b="1" dirty="0">
                <a:solidFill>
                  <a:schemeClr val="tx1"/>
                </a:solidFill>
                <a:latin typeface="Times New Roman" panose="02020603050405020304" pitchFamily="18" charset="0"/>
                <a:cs typeface="Times New Roman" panose="02020603050405020304" pitchFamily="18" charset="0"/>
              </a:rPr>
              <a:t>Integrating Choices Into Teaching</a:t>
            </a:r>
          </a:p>
        </p:txBody>
      </p:sp>
      <p:sp>
        <p:nvSpPr>
          <p:cNvPr id="40963" name="Rectangle 3"/>
          <p:cNvSpPr>
            <a:spLocks noGrp="1" noChangeArrowheads="1"/>
          </p:cNvSpPr>
          <p:nvPr>
            <p:ph type="body" idx="1"/>
          </p:nvPr>
        </p:nvSpPr>
        <p:spPr>
          <a:xfrm>
            <a:off x="1219200" y="1845734"/>
            <a:ext cx="9936480" cy="4023360"/>
          </a:xfrm>
          <a:noFill/>
        </p:spPr>
        <p:txBody>
          <a:bodyPr vert="horz" lIns="92075" tIns="46038" rIns="92075" bIns="46038" rtlCol="0">
            <a:normAutofit/>
          </a:bodyPr>
          <a:lstStyle/>
          <a:p>
            <a:pPr marL="285750" indent="-285750" eaLnBrk="1" hangingPunct="1">
              <a:lnSpc>
                <a:spcPct val="90000"/>
              </a:lnSpc>
              <a:buFont typeface="Wingdings" panose="05000000000000000000" pitchFamily="2" charset="2"/>
              <a:buChar char="v"/>
            </a:pPr>
            <a:r>
              <a:rPr lang="en-US" altLang="en-US" sz="2400" dirty="0">
                <a:solidFill>
                  <a:schemeClr val="tx1"/>
                </a:solidFill>
                <a:latin typeface="Times New Roman" panose="02020603050405020304" pitchFamily="18" charset="0"/>
                <a:cs typeface="Times New Roman" panose="02020603050405020304" pitchFamily="18" charset="0"/>
              </a:rPr>
              <a:t>Incorporating student choice as an early step in the instructional process;</a:t>
            </a:r>
          </a:p>
          <a:p>
            <a:pPr marL="285750" indent="-285750" eaLnBrk="1" hangingPunct="1">
              <a:lnSpc>
                <a:spcPct val="90000"/>
              </a:lnSpc>
              <a:buFont typeface="Wingdings" panose="05000000000000000000" pitchFamily="2" charset="2"/>
              <a:buChar char="v"/>
            </a:pPr>
            <a:r>
              <a:rPr lang="en-US" altLang="en-US" sz="2400" dirty="0">
                <a:solidFill>
                  <a:schemeClr val="tx1"/>
                </a:solidFill>
                <a:latin typeface="Times New Roman" panose="02020603050405020304" pitchFamily="18" charset="0"/>
                <a:cs typeface="Times New Roman" panose="02020603050405020304" pitchFamily="18" charset="0"/>
              </a:rPr>
              <a:t>Increasing the number of choices related to a given activity which the student makes;</a:t>
            </a:r>
          </a:p>
          <a:p>
            <a:pPr marL="285750" indent="-285750" eaLnBrk="1" hangingPunct="1">
              <a:lnSpc>
                <a:spcPct val="90000"/>
              </a:lnSpc>
              <a:buFont typeface="Wingdings" panose="05000000000000000000" pitchFamily="2" charset="2"/>
              <a:buChar char="v"/>
            </a:pPr>
            <a:r>
              <a:rPr lang="en-US" altLang="en-US" sz="2400" dirty="0">
                <a:solidFill>
                  <a:schemeClr val="tx1"/>
                </a:solidFill>
                <a:latin typeface="Times New Roman" panose="02020603050405020304" pitchFamily="18" charset="0"/>
                <a:cs typeface="Times New Roman" panose="02020603050405020304" pitchFamily="18" charset="0"/>
              </a:rPr>
              <a:t>Increasing the number of domains in which choices are made;</a:t>
            </a:r>
          </a:p>
          <a:p>
            <a:pPr marL="285750" indent="-285750" eaLnBrk="1" hangingPunct="1">
              <a:lnSpc>
                <a:spcPct val="90000"/>
              </a:lnSpc>
              <a:buFont typeface="Wingdings" panose="05000000000000000000" pitchFamily="2" charset="2"/>
              <a:buChar char="v"/>
            </a:pPr>
            <a:r>
              <a:rPr lang="en-US" altLang="en-US" sz="2400" dirty="0">
                <a:solidFill>
                  <a:schemeClr val="tx1"/>
                </a:solidFill>
                <a:latin typeface="Times New Roman" panose="02020603050405020304" pitchFamily="18" charset="0"/>
                <a:cs typeface="Times New Roman" panose="02020603050405020304" pitchFamily="18" charset="0"/>
              </a:rPr>
              <a:t>Raising the significance in terms of risk and long-term consequences of the choices which the student makes; and</a:t>
            </a:r>
          </a:p>
          <a:p>
            <a:pPr marL="285750" indent="-285750" eaLnBrk="1" hangingPunct="1">
              <a:lnSpc>
                <a:spcPct val="90000"/>
              </a:lnSpc>
              <a:buFont typeface="Wingdings" panose="05000000000000000000" pitchFamily="2" charset="2"/>
              <a:buChar char="v"/>
            </a:pPr>
            <a:r>
              <a:rPr lang="en-US" altLang="en-US" sz="2400" dirty="0">
                <a:solidFill>
                  <a:schemeClr val="tx1"/>
                </a:solidFill>
                <a:latin typeface="Times New Roman" panose="02020603050405020304" pitchFamily="18" charset="0"/>
                <a:cs typeface="Times New Roman" panose="02020603050405020304" pitchFamily="18" charset="0"/>
              </a:rPr>
              <a:t>Clear communication with the student concerning areas of possible choice, and the limits within which choices can be made.</a:t>
            </a:r>
          </a:p>
        </p:txBody>
      </p:sp>
    </p:spTree>
    <p:extLst>
      <p:ext uri="{BB962C8B-B14F-4D97-AF65-F5344CB8AC3E}">
        <p14:creationId xmlns:p14="http://schemas.microsoft.com/office/powerpoint/2010/main" val="3387059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1143000" y="914400"/>
            <a:ext cx="10012680" cy="822960"/>
          </a:xfrm>
          <a:noFill/>
        </p:spPr>
        <p:txBody>
          <a:bodyPr vert="horz" lIns="92075" tIns="46038" rIns="92075" bIns="46038" rtlCol="0" anchor="ctr">
            <a:normAutofit/>
          </a:bodyPr>
          <a:lstStyle/>
          <a:p>
            <a:pPr eaLnBrk="1" hangingPunct="1"/>
            <a:r>
              <a:rPr lang="en-US" altLang="en-US" b="1" dirty="0">
                <a:solidFill>
                  <a:schemeClr val="tx1"/>
                </a:solidFill>
                <a:latin typeface="Times New Roman" panose="02020603050405020304" pitchFamily="18" charset="0"/>
                <a:cs typeface="Times New Roman" panose="02020603050405020304" pitchFamily="18" charset="0"/>
              </a:rPr>
              <a:t>Promoting Problem-Solving</a:t>
            </a:r>
          </a:p>
        </p:txBody>
      </p:sp>
      <p:sp>
        <p:nvSpPr>
          <p:cNvPr id="43011" name="Rectangle 3"/>
          <p:cNvSpPr>
            <a:spLocks noGrp="1" noChangeArrowheads="1"/>
          </p:cNvSpPr>
          <p:nvPr>
            <p:ph type="body" idx="1"/>
          </p:nvPr>
        </p:nvSpPr>
        <p:spPr>
          <a:xfrm>
            <a:off x="1143000" y="1845734"/>
            <a:ext cx="10012680" cy="4023360"/>
          </a:xfrm>
          <a:noFill/>
        </p:spPr>
        <p:txBody>
          <a:bodyPr vert="horz" lIns="92075" tIns="46038" rIns="92075" bIns="46038" rtlCol="0">
            <a:normAutofit lnSpcReduction="10000"/>
          </a:bodyPr>
          <a:lstStyle/>
          <a:p>
            <a:pPr eaLnBrk="1" hangingPunct="1">
              <a:lnSpc>
                <a:spcPct val="90000"/>
              </a:lnSpc>
            </a:pPr>
            <a:r>
              <a:rPr lang="en-US" altLang="en-US" sz="2800" dirty="0">
                <a:solidFill>
                  <a:schemeClr val="tx1"/>
                </a:solidFill>
                <a:latin typeface="Times New Roman" panose="02020603050405020304" pitchFamily="18" charset="0"/>
                <a:cs typeface="Times New Roman" panose="02020603050405020304" pitchFamily="18" charset="0"/>
              </a:rPr>
              <a:t>A problem is an activity or task for which a solution is not known or readily apparent.</a:t>
            </a:r>
          </a:p>
          <a:p>
            <a:pPr eaLnBrk="1" hangingPunct="1">
              <a:lnSpc>
                <a:spcPct val="90000"/>
              </a:lnSpc>
            </a:pPr>
            <a:r>
              <a:rPr lang="en-US" altLang="en-US" sz="2800" dirty="0">
                <a:solidFill>
                  <a:schemeClr val="tx1"/>
                </a:solidFill>
                <a:latin typeface="Times New Roman" panose="02020603050405020304" pitchFamily="18" charset="0"/>
                <a:cs typeface="Times New Roman" panose="02020603050405020304" pitchFamily="18" charset="0"/>
              </a:rPr>
              <a:t>Three focal points to instruction in problem solving:</a:t>
            </a:r>
          </a:p>
          <a:p>
            <a:pPr lvl="1" eaLnBrk="1" hangingPunct="1">
              <a:lnSpc>
                <a:spcPct val="90000"/>
              </a:lnSpc>
            </a:pPr>
            <a:r>
              <a:rPr lang="en-US" altLang="en-US" sz="2400" dirty="0">
                <a:solidFill>
                  <a:schemeClr val="tx1"/>
                </a:solidFill>
                <a:latin typeface="Times New Roman" panose="02020603050405020304" pitchFamily="18" charset="0"/>
                <a:cs typeface="Times New Roman" panose="02020603050405020304" pitchFamily="18" charset="0"/>
              </a:rPr>
              <a:t>problem identification;</a:t>
            </a:r>
          </a:p>
          <a:p>
            <a:pPr lvl="1" eaLnBrk="1" hangingPunct="1">
              <a:lnSpc>
                <a:spcPct val="90000"/>
              </a:lnSpc>
            </a:pPr>
            <a:r>
              <a:rPr lang="en-US" altLang="en-US" sz="2400" dirty="0">
                <a:solidFill>
                  <a:schemeClr val="tx1"/>
                </a:solidFill>
                <a:latin typeface="Times New Roman" panose="02020603050405020304" pitchFamily="18" charset="0"/>
                <a:cs typeface="Times New Roman" panose="02020603050405020304" pitchFamily="18" charset="0"/>
              </a:rPr>
              <a:t>problem explication and analysis;</a:t>
            </a:r>
          </a:p>
          <a:p>
            <a:pPr lvl="1" eaLnBrk="1" hangingPunct="1">
              <a:lnSpc>
                <a:spcPct val="90000"/>
              </a:lnSpc>
            </a:pPr>
            <a:r>
              <a:rPr lang="en-US" altLang="en-US" sz="2400" dirty="0">
                <a:solidFill>
                  <a:schemeClr val="tx1"/>
                </a:solidFill>
                <a:latin typeface="Times New Roman" panose="02020603050405020304" pitchFamily="18" charset="0"/>
                <a:cs typeface="Times New Roman" panose="02020603050405020304" pitchFamily="18" charset="0"/>
              </a:rPr>
              <a:t>problem resolution.</a:t>
            </a:r>
          </a:p>
          <a:p>
            <a:pPr eaLnBrk="1" hangingPunct="1">
              <a:lnSpc>
                <a:spcPct val="90000"/>
              </a:lnSpc>
            </a:pPr>
            <a:r>
              <a:rPr lang="en-US" altLang="en-US" sz="2800" dirty="0">
                <a:solidFill>
                  <a:schemeClr val="tx1"/>
                </a:solidFill>
                <a:latin typeface="Times New Roman" panose="02020603050405020304" pitchFamily="18" charset="0"/>
                <a:cs typeface="Times New Roman" panose="02020603050405020304" pitchFamily="18" charset="0"/>
              </a:rPr>
              <a:t>Should occur within environments that emphasize;</a:t>
            </a:r>
          </a:p>
          <a:p>
            <a:pPr lvl="1" eaLnBrk="1" hangingPunct="1">
              <a:lnSpc>
                <a:spcPct val="90000"/>
              </a:lnSpc>
            </a:pPr>
            <a:r>
              <a:rPr lang="en-US" altLang="en-US" sz="2400" dirty="0">
                <a:solidFill>
                  <a:schemeClr val="tx1"/>
                </a:solidFill>
                <a:latin typeface="Times New Roman" panose="02020603050405020304" pitchFamily="18" charset="0"/>
                <a:cs typeface="Times New Roman" panose="02020603050405020304" pitchFamily="18" charset="0"/>
              </a:rPr>
              <a:t>student’s capacity to solve problems;</a:t>
            </a:r>
          </a:p>
          <a:p>
            <a:pPr lvl="1" eaLnBrk="1" hangingPunct="1">
              <a:lnSpc>
                <a:spcPct val="90000"/>
              </a:lnSpc>
            </a:pPr>
            <a:r>
              <a:rPr lang="en-US" altLang="en-US" sz="2400" dirty="0">
                <a:solidFill>
                  <a:schemeClr val="tx1"/>
                </a:solidFill>
                <a:latin typeface="Times New Roman" panose="02020603050405020304" pitchFamily="18" charset="0"/>
                <a:cs typeface="Times New Roman" panose="02020603050405020304" pitchFamily="18" charset="0"/>
              </a:rPr>
              <a:t>promote open inquiry and exploration</a:t>
            </a:r>
          </a:p>
          <a:p>
            <a:pPr lvl="1" eaLnBrk="1" hangingPunct="1">
              <a:lnSpc>
                <a:spcPct val="90000"/>
              </a:lnSpc>
            </a:pPr>
            <a:r>
              <a:rPr lang="en-US" altLang="en-US" sz="2400" dirty="0">
                <a:solidFill>
                  <a:schemeClr val="tx1"/>
                </a:solidFill>
                <a:latin typeface="Times New Roman" panose="02020603050405020304" pitchFamily="18" charset="0"/>
                <a:cs typeface="Times New Roman" panose="02020603050405020304" pitchFamily="18" charset="0"/>
              </a:rPr>
              <a:t>encourage generalization.</a:t>
            </a:r>
          </a:p>
        </p:txBody>
      </p:sp>
    </p:spTree>
    <p:extLst>
      <p:ext uri="{BB962C8B-B14F-4D97-AF65-F5344CB8AC3E}">
        <p14:creationId xmlns:p14="http://schemas.microsoft.com/office/powerpoint/2010/main" val="2906063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1143000" y="286603"/>
            <a:ext cx="10012680" cy="1450757"/>
          </a:xfrm>
        </p:spPr>
        <p:txBody>
          <a:bodyPr>
            <a:normAutofit/>
          </a:bodyPr>
          <a:lstStyle/>
          <a:p>
            <a:r>
              <a:rPr lang="en-US" altLang="en-US" sz="4400" b="1" dirty="0">
                <a:solidFill>
                  <a:schemeClr val="tx1"/>
                </a:solidFill>
                <a:latin typeface="Times New Roman" panose="02020603050405020304" pitchFamily="18" charset="0"/>
                <a:cs typeface="Times New Roman" panose="02020603050405020304" pitchFamily="18" charset="0"/>
              </a:rPr>
              <a:t>Issues in Problem Solving for Students with Neurodevelopmental Disabilities </a:t>
            </a:r>
          </a:p>
        </p:txBody>
      </p:sp>
      <p:sp>
        <p:nvSpPr>
          <p:cNvPr id="45059" name="Rectangle 3"/>
          <p:cNvSpPr>
            <a:spLocks noGrp="1" noChangeArrowheads="1"/>
          </p:cNvSpPr>
          <p:nvPr>
            <p:ph type="body" idx="1"/>
          </p:nvPr>
        </p:nvSpPr>
        <p:spPr>
          <a:xfrm>
            <a:off x="1143000" y="1752600"/>
            <a:ext cx="9172575" cy="4953000"/>
          </a:xfrm>
        </p:spPr>
        <p:txBody>
          <a:bodyPr>
            <a:normAutofit/>
          </a:bodyPr>
          <a:lstStyle/>
          <a:p>
            <a:pPr eaLnBrk="1" hangingPunct="1">
              <a:lnSpc>
                <a:spcPct val="80000"/>
              </a:lnSpc>
            </a:pPr>
            <a:r>
              <a:rPr lang="en-US" altLang="en-US" sz="2800" dirty="0">
                <a:solidFill>
                  <a:schemeClr val="tx1"/>
                </a:solidFill>
                <a:latin typeface="Times New Roman" panose="02020603050405020304" pitchFamily="18" charset="0"/>
                <a:cs typeface="Times New Roman" panose="02020603050405020304" pitchFamily="18" charset="0"/>
              </a:rPr>
              <a:t>Many, if not most, of the types of problems that need to be addressed are social in nature and involve one’s interactions with others.  </a:t>
            </a:r>
          </a:p>
          <a:p>
            <a:pPr eaLnBrk="1" hangingPunct="1">
              <a:lnSpc>
                <a:spcPct val="80000"/>
              </a:lnSpc>
            </a:pPr>
            <a:r>
              <a:rPr lang="en-US" altLang="en-US" sz="2800" dirty="0">
                <a:solidFill>
                  <a:schemeClr val="tx1"/>
                </a:solidFill>
                <a:latin typeface="Times New Roman" panose="02020603050405020304" pitchFamily="18" charset="0"/>
                <a:cs typeface="Times New Roman" panose="02020603050405020304" pitchFamily="18" charset="0"/>
              </a:rPr>
              <a:t>Any difficulty in understanding social and emotional cues will, in turn, impact a student’s capacity to identify and analyze the problem.</a:t>
            </a:r>
          </a:p>
          <a:p>
            <a:pPr lvl="1" eaLnBrk="1" hangingPunct="1">
              <a:lnSpc>
                <a:spcPct val="80000"/>
              </a:lnSpc>
            </a:pPr>
            <a:r>
              <a:rPr lang="en-US" altLang="en-US" sz="2400" dirty="0">
                <a:solidFill>
                  <a:schemeClr val="tx1"/>
                </a:solidFill>
                <a:latin typeface="Times New Roman" panose="02020603050405020304" pitchFamily="18" charset="0"/>
                <a:cs typeface="Times New Roman" panose="02020603050405020304" pitchFamily="18" charset="0"/>
              </a:rPr>
              <a:t>Most research/practice to promote social/emotional understanding has focused exclusively on social skills, without addressing social problem solving.</a:t>
            </a:r>
          </a:p>
        </p:txBody>
      </p:sp>
    </p:spTree>
    <p:extLst>
      <p:ext uri="{BB962C8B-B14F-4D97-AF65-F5344CB8AC3E}">
        <p14:creationId xmlns:p14="http://schemas.microsoft.com/office/powerpoint/2010/main" val="1901699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1097280" y="914400"/>
            <a:ext cx="10058400" cy="822960"/>
          </a:xfrm>
          <a:noFill/>
        </p:spPr>
        <p:txBody>
          <a:bodyPr vert="horz" lIns="92075" tIns="46038" rIns="92075" bIns="46038" rtlCol="0" anchor="ctr">
            <a:normAutofit/>
          </a:bodyPr>
          <a:lstStyle/>
          <a:p>
            <a:pPr eaLnBrk="1" hangingPunct="1"/>
            <a:r>
              <a:rPr lang="en-US" altLang="en-US" b="1" dirty="0">
                <a:solidFill>
                  <a:schemeClr val="tx1"/>
                </a:solidFill>
                <a:latin typeface="Times New Roman" panose="02020603050405020304" pitchFamily="18" charset="0"/>
                <a:cs typeface="Times New Roman" panose="02020603050405020304" pitchFamily="18" charset="0"/>
              </a:rPr>
              <a:t>Promoting Decision-Making</a:t>
            </a:r>
          </a:p>
        </p:txBody>
      </p:sp>
      <p:sp>
        <p:nvSpPr>
          <p:cNvPr id="47107" name="Rectangle 3"/>
          <p:cNvSpPr>
            <a:spLocks noGrp="1" noChangeArrowheads="1"/>
          </p:cNvSpPr>
          <p:nvPr>
            <p:ph type="body" idx="1"/>
          </p:nvPr>
        </p:nvSpPr>
        <p:spPr>
          <a:noFill/>
        </p:spPr>
        <p:txBody>
          <a:bodyPr vert="horz" lIns="92075" tIns="46038" rIns="92075" bIns="46038" rtlCol="0">
            <a:normAutofit/>
          </a:bodyPr>
          <a:lstStyle/>
          <a:p>
            <a:pPr eaLnBrk="1" hangingPunct="1">
              <a:lnSpc>
                <a:spcPct val="90000"/>
              </a:lnSpc>
              <a:buFont typeface="Wingdings" panose="05000000000000000000" pitchFamily="2" charset="2"/>
              <a:buChar char="v"/>
            </a:pPr>
            <a:r>
              <a:rPr lang="en-US" altLang="en-US" sz="2800" dirty="0">
                <a:solidFill>
                  <a:schemeClr val="tx1"/>
                </a:solidFill>
                <a:latin typeface="Times New Roman" panose="02020603050405020304" pitchFamily="18" charset="0"/>
                <a:cs typeface="Times New Roman" panose="02020603050405020304" pitchFamily="18" charset="0"/>
              </a:rPr>
              <a:t>Most models of decision making incorporate the following steps:</a:t>
            </a:r>
          </a:p>
          <a:p>
            <a:pPr marL="457200" lvl="1" indent="-257175">
              <a:buFont typeface="Wingdings" panose="05000000000000000000" pitchFamily="2" charset="2"/>
              <a:buChar char="v"/>
            </a:pPr>
            <a:r>
              <a:rPr lang="en-US" altLang="en-US" sz="2200" dirty="0">
                <a:solidFill>
                  <a:schemeClr val="tx1"/>
                </a:solidFill>
                <a:latin typeface="Times New Roman" panose="02020603050405020304" pitchFamily="18" charset="0"/>
                <a:cs typeface="Times New Roman" panose="02020603050405020304" pitchFamily="18" charset="0"/>
              </a:rPr>
              <a:t>listing relevant action alternatives;</a:t>
            </a:r>
          </a:p>
          <a:p>
            <a:pPr marL="457200" lvl="1" indent="-257175">
              <a:buFont typeface="Wingdings" panose="05000000000000000000" pitchFamily="2" charset="2"/>
              <a:buChar char="v"/>
            </a:pPr>
            <a:r>
              <a:rPr lang="en-US" altLang="en-US" sz="2200" dirty="0">
                <a:solidFill>
                  <a:schemeClr val="tx1"/>
                </a:solidFill>
                <a:latin typeface="Times New Roman" panose="02020603050405020304" pitchFamily="18" charset="0"/>
                <a:cs typeface="Times New Roman" panose="02020603050405020304" pitchFamily="18" charset="0"/>
              </a:rPr>
              <a:t>identifying possible consequences of those actions</a:t>
            </a:r>
          </a:p>
          <a:p>
            <a:pPr marL="457200" lvl="1" indent="-257175">
              <a:buFont typeface="Wingdings" panose="05000000000000000000" pitchFamily="2" charset="2"/>
              <a:buChar char="v"/>
            </a:pPr>
            <a:r>
              <a:rPr lang="en-US" altLang="en-US" sz="2200" dirty="0">
                <a:solidFill>
                  <a:schemeClr val="tx1"/>
                </a:solidFill>
                <a:latin typeface="Times New Roman" panose="02020603050405020304" pitchFamily="18" charset="0"/>
                <a:cs typeface="Times New Roman" panose="02020603050405020304" pitchFamily="18" charset="0"/>
              </a:rPr>
              <a:t>assessing the probability of each consequence occurring (if the action were undertaken);</a:t>
            </a:r>
          </a:p>
          <a:p>
            <a:pPr marL="457200" lvl="1" indent="-257175">
              <a:buFont typeface="Wingdings" panose="05000000000000000000" pitchFamily="2" charset="2"/>
              <a:buChar char="v"/>
            </a:pPr>
            <a:r>
              <a:rPr lang="en-US" altLang="en-US" sz="2200" dirty="0">
                <a:solidFill>
                  <a:schemeClr val="tx1"/>
                </a:solidFill>
                <a:latin typeface="Times New Roman" panose="02020603050405020304" pitchFamily="18" charset="0"/>
                <a:cs typeface="Times New Roman" panose="02020603050405020304" pitchFamily="18" charset="0"/>
              </a:rPr>
              <a:t>establishing the relative importance (value or utility) of each consequence;</a:t>
            </a:r>
          </a:p>
          <a:p>
            <a:pPr marL="457200" lvl="1" indent="-257175">
              <a:buFont typeface="Wingdings" panose="05000000000000000000" pitchFamily="2" charset="2"/>
              <a:buChar char="v"/>
            </a:pPr>
            <a:r>
              <a:rPr lang="en-US" altLang="en-US" sz="2200" dirty="0">
                <a:solidFill>
                  <a:schemeClr val="tx1"/>
                </a:solidFill>
                <a:latin typeface="Times New Roman" panose="02020603050405020304" pitchFamily="18" charset="0"/>
                <a:cs typeface="Times New Roman" panose="02020603050405020304" pitchFamily="18" charset="0"/>
              </a:rPr>
              <a:t>integrating these values and probabilities to identify the most attractive course of action.</a:t>
            </a:r>
          </a:p>
        </p:txBody>
      </p:sp>
    </p:spTree>
    <p:extLst>
      <p:ext uri="{BB962C8B-B14F-4D97-AF65-F5344CB8AC3E}">
        <p14:creationId xmlns:p14="http://schemas.microsoft.com/office/powerpoint/2010/main" val="927387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1143000" y="914400"/>
            <a:ext cx="10012680" cy="822960"/>
          </a:xfrm>
          <a:noFill/>
        </p:spPr>
        <p:txBody>
          <a:bodyPr vert="horz" lIns="92075" tIns="46038" rIns="92075" bIns="46038" rtlCol="0" anchor="ctr">
            <a:normAutofit/>
          </a:bodyPr>
          <a:lstStyle/>
          <a:p>
            <a:pPr eaLnBrk="1" hangingPunct="1"/>
            <a:r>
              <a:rPr lang="en-US" altLang="en-US" b="1" dirty="0">
                <a:solidFill>
                  <a:schemeClr val="tx1"/>
                </a:solidFill>
                <a:latin typeface="Times New Roman" panose="02020603050405020304" pitchFamily="18" charset="0"/>
                <a:cs typeface="Times New Roman" panose="02020603050405020304" pitchFamily="18" charset="0"/>
              </a:rPr>
              <a:t>Goal Setting and Attainment</a:t>
            </a:r>
          </a:p>
        </p:txBody>
      </p:sp>
      <p:sp>
        <p:nvSpPr>
          <p:cNvPr id="49155" name="Rectangle 3"/>
          <p:cNvSpPr>
            <a:spLocks noGrp="1" noChangeArrowheads="1"/>
          </p:cNvSpPr>
          <p:nvPr>
            <p:ph type="body" idx="1"/>
          </p:nvPr>
        </p:nvSpPr>
        <p:spPr>
          <a:xfrm>
            <a:off x="1143000" y="1845734"/>
            <a:ext cx="10012680" cy="4023360"/>
          </a:xfrm>
          <a:noFill/>
        </p:spPr>
        <p:txBody>
          <a:bodyPr vert="horz" lIns="92075" tIns="46038" rIns="92075" bIns="46038" rtlCol="0">
            <a:normAutofit/>
          </a:bodyPr>
          <a:lstStyle/>
          <a:p>
            <a:pPr marL="342900" indent="-342900">
              <a:buFont typeface="Wingdings" panose="05000000000000000000" pitchFamily="2" charset="2"/>
              <a:buChar char="v"/>
            </a:pPr>
            <a:r>
              <a:rPr lang="en-US" altLang="en-US" sz="2800" dirty="0">
                <a:solidFill>
                  <a:schemeClr val="tx1"/>
                </a:solidFill>
                <a:latin typeface="Times New Roman" panose="02020603050405020304" pitchFamily="18" charset="0"/>
                <a:cs typeface="Times New Roman" panose="02020603050405020304" pitchFamily="18" charset="0"/>
              </a:rPr>
              <a:t>Instructional efforts to promote goal setting and attainment should focus on:</a:t>
            </a:r>
          </a:p>
          <a:p>
            <a:pPr marL="635508" lvl="1" indent="-342900">
              <a:buFont typeface="Wingdings" panose="05000000000000000000" pitchFamily="2" charset="2"/>
              <a:buChar char="v"/>
            </a:pPr>
            <a:r>
              <a:rPr lang="en-US" altLang="en-US" sz="2600" dirty="0">
                <a:solidFill>
                  <a:schemeClr val="tx1"/>
                </a:solidFill>
                <a:latin typeface="Times New Roman" panose="02020603050405020304" pitchFamily="18" charset="0"/>
                <a:cs typeface="Times New Roman" panose="02020603050405020304" pitchFamily="18" charset="0"/>
              </a:rPr>
              <a:t>Goal identification and enunciation</a:t>
            </a:r>
          </a:p>
          <a:p>
            <a:pPr marL="635508" lvl="1" indent="-342900">
              <a:buFont typeface="Wingdings" panose="05000000000000000000" pitchFamily="2" charset="2"/>
              <a:buChar char="v"/>
            </a:pPr>
            <a:r>
              <a:rPr lang="en-US" altLang="en-US" sz="2600" dirty="0">
                <a:solidFill>
                  <a:schemeClr val="tx1"/>
                </a:solidFill>
                <a:latin typeface="Times New Roman" panose="02020603050405020304" pitchFamily="18" charset="0"/>
                <a:cs typeface="Times New Roman" panose="02020603050405020304" pitchFamily="18" charset="0"/>
              </a:rPr>
              <a:t>Developing objectives to meet goals;</a:t>
            </a:r>
          </a:p>
          <a:p>
            <a:pPr marL="635508" lvl="1" indent="-342900">
              <a:buFont typeface="Wingdings" panose="05000000000000000000" pitchFamily="2" charset="2"/>
              <a:buChar char="v"/>
            </a:pPr>
            <a:r>
              <a:rPr lang="en-US" altLang="en-US" sz="2600" dirty="0">
                <a:solidFill>
                  <a:schemeClr val="tx1"/>
                </a:solidFill>
                <a:latin typeface="Times New Roman" panose="02020603050405020304" pitchFamily="18" charset="0"/>
                <a:cs typeface="Times New Roman" panose="02020603050405020304" pitchFamily="18" charset="0"/>
              </a:rPr>
              <a:t>Identifying actions necessary to achieve goals;</a:t>
            </a:r>
          </a:p>
          <a:p>
            <a:pPr marL="635508" lvl="1" indent="-342900">
              <a:buFont typeface="Wingdings" panose="05000000000000000000" pitchFamily="2" charset="2"/>
              <a:buChar char="v"/>
            </a:pPr>
            <a:r>
              <a:rPr lang="en-US" altLang="en-US" sz="2600" dirty="0">
                <a:solidFill>
                  <a:schemeClr val="tx1"/>
                </a:solidFill>
                <a:latin typeface="Times New Roman" panose="02020603050405020304" pitchFamily="18" charset="0"/>
                <a:cs typeface="Times New Roman" panose="02020603050405020304" pitchFamily="18" charset="0"/>
              </a:rPr>
              <a:t>Tracking and following progress on goals.</a:t>
            </a:r>
          </a:p>
          <a:p>
            <a:pPr marL="342900" indent="-342900">
              <a:buFont typeface="Wingdings" panose="05000000000000000000" pitchFamily="2" charset="2"/>
              <a:buChar char="v"/>
            </a:pPr>
            <a:r>
              <a:rPr lang="en-US" altLang="en-US" sz="2800" dirty="0">
                <a:solidFill>
                  <a:schemeClr val="tx1"/>
                </a:solidFill>
                <a:latin typeface="Times New Roman" panose="02020603050405020304" pitchFamily="18" charset="0"/>
                <a:cs typeface="Times New Roman" panose="02020603050405020304" pitchFamily="18" charset="0"/>
              </a:rPr>
              <a:t>Participation in educational planning and decision-making as ideal generalization mechanism.</a:t>
            </a:r>
          </a:p>
        </p:txBody>
      </p:sp>
    </p:spTree>
    <p:extLst>
      <p:ext uri="{BB962C8B-B14F-4D97-AF65-F5344CB8AC3E}">
        <p14:creationId xmlns:p14="http://schemas.microsoft.com/office/powerpoint/2010/main" val="2033894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1143000" y="838200"/>
            <a:ext cx="10012680" cy="899160"/>
          </a:xfrm>
          <a:noFill/>
        </p:spPr>
        <p:txBody>
          <a:bodyPr vert="horz" lIns="92075" tIns="46038" rIns="92075" bIns="46038" rtlCol="0" anchor="ctr">
            <a:normAutofit/>
          </a:bodyPr>
          <a:lstStyle/>
          <a:p>
            <a:pPr eaLnBrk="1" hangingPunct="1"/>
            <a:r>
              <a:rPr lang="en-US" altLang="en-US" b="1" dirty="0">
                <a:latin typeface="Times New Roman" panose="02020603050405020304" pitchFamily="18" charset="0"/>
                <a:cs typeface="Times New Roman" panose="02020603050405020304" pitchFamily="18" charset="0"/>
              </a:rPr>
              <a:t>Promoting Self-Advocacy Skills</a:t>
            </a:r>
          </a:p>
        </p:txBody>
      </p:sp>
      <p:sp>
        <p:nvSpPr>
          <p:cNvPr id="53251" name="Rectangle 3"/>
          <p:cNvSpPr>
            <a:spLocks noGrp="1" noChangeArrowheads="1"/>
          </p:cNvSpPr>
          <p:nvPr>
            <p:ph type="body" idx="1"/>
          </p:nvPr>
        </p:nvSpPr>
        <p:spPr>
          <a:xfrm>
            <a:off x="1143000" y="1737360"/>
            <a:ext cx="9172575" cy="4739640"/>
          </a:xfrm>
          <a:noFill/>
        </p:spPr>
        <p:txBody>
          <a:bodyPr vert="horz" lIns="92075" tIns="46038" rIns="92075" bIns="46038" rtlCol="0">
            <a:normAutofit fontScale="92500" lnSpcReduction="20000"/>
          </a:bodyPr>
          <a:lstStyle/>
          <a:p>
            <a:pPr marL="342900" indent="-342900" eaLnBrk="1" hangingPunct="1">
              <a:lnSpc>
                <a:spcPct val="90000"/>
              </a:lnSpc>
              <a:buFont typeface="Wingdings" panose="05000000000000000000" pitchFamily="2" charset="2"/>
              <a:buChar char="v"/>
            </a:pPr>
            <a:r>
              <a:rPr lang="en-US" altLang="en-US" sz="2800" dirty="0">
                <a:latin typeface="Times New Roman" panose="02020603050405020304" pitchFamily="18" charset="0"/>
                <a:cs typeface="Times New Roman" panose="02020603050405020304" pitchFamily="18" charset="0"/>
              </a:rPr>
              <a:t>Skills needed to advocate on one’s own behalf;</a:t>
            </a:r>
          </a:p>
          <a:p>
            <a:pPr marL="342900" indent="-342900" eaLnBrk="1" hangingPunct="1">
              <a:lnSpc>
                <a:spcPct val="90000"/>
              </a:lnSpc>
              <a:buFont typeface="Wingdings" panose="05000000000000000000" pitchFamily="2" charset="2"/>
              <a:buChar char="v"/>
            </a:pPr>
            <a:r>
              <a:rPr lang="en-US" altLang="en-US" sz="2800" dirty="0">
                <a:latin typeface="Times New Roman" panose="02020603050405020304" pitchFamily="18" charset="0"/>
                <a:cs typeface="Times New Roman" panose="02020603050405020304" pitchFamily="18" charset="0"/>
              </a:rPr>
              <a:t>Will focus on two common threads;</a:t>
            </a:r>
          </a:p>
          <a:p>
            <a:pPr marL="525780" lvl="2" indent="-342900">
              <a:buFont typeface="Wingdings" panose="05000000000000000000" pitchFamily="2" charset="2"/>
              <a:buChar char="v"/>
            </a:pPr>
            <a:r>
              <a:rPr lang="en-US" altLang="en-US" sz="2400" dirty="0">
                <a:latin typeface="Times New Roman" panose="02020603050405020304" pitchFamily="18" charset="0"/>
                <a:cs typeface="Times New Roman" panose="02020603050405020304" pitchFamily="18" charset="0"/>
              </a:rPr>
              <a:t>how to advocate;</a:t>
            </a:r>
          </a:p>
          <a:p>
            <a:pPr marL="525780" lvl="2" indent="-342900">
              <a:buFont typeface="Wingdings" panose="05000000000000000000" pitchFamily="2" charset="2"/>
              <a:buChar char="v"/>
            </a:pPr>
            <a:r>
              <a:rPr lang="en-US" altLang="en-US" sz="2400" dirty="0">
                <a:latin typeface="Times New Roman" panose="02020603050405020304" pitchFamily="18" charset="0"/>
                <a:cs typeface="Times New Roman" panose="02020603050405020304" pitchFamily="18" charset="0"/>
              </a:rPr>
              <a:t>what to advocate;</a:t>
            </a:r>
          </a:p>
          <a:p>
            <a:pPr marL="342900" indent="-342900" eaLnBrk="1" hangingPunct="1">
              <a:lnSpc>
                <a:spcPct val="90000"/>
              </a:lnSpc>
              <a:buFont typeface="Wingdings" panose="05000000000000000000" pitchFamily="2" charset="2"/>
              <a:buChar char="v"/>
            </a:pPr>
            <a:r>
              <a:rPr lang="en-US" altLang="en-US" sz="2800" dirty="0">
                <a:latin typeface="Times New Roman" panose="02020603050405020304" pitchFamily="18" charset="0"/>
                <a:cs typeface="Times New Roman" panose="02020603050405020304" pitchFamily="18" charset="0"/>
              </a:rPr>
              <a:t>Particularly important during secondary education, should be tied directly to educational planning meeting.</a:t>
            </a:r>
          </a:p>
          <a:p>
            <a:pPr marL="342900" indent="-342900">
              <a:buFont typeface="Wingdings" panose="05000000000000000000" pitchFamily="2" charset="2"/>
              <a:buChar char="v"/>
            </a:pPr>
            <a:r>
              <a:rPr lang="en-US" altLang="en-US" sz="2800" dirty="0">
                <a:latin typeface="Times New Roman" panose="02020603050405020304" pitchFamily="18" charset="0"/>
                <a:cs typeface="Times New Roman" panose="02020603050405020304" pitchFamily="18" charset="0"/>
              </a:rPr>
              <a:t>How to advocate:</a:t>
            </a:r>
          </a:p>
          <a:p>
            <a:pPr marL="635508" lvl="1" indent="-342900">
              <a:buFont typeface="Wingdings" panose="05000000000000000000" pitchFamily="2" charset="2"/>
              <a:buChar char="v"/>
            </a:pPr>
            <a:r>
              <a:rPr lang="en-US" altLang="en-US" sz="2400" dirty="0">
                <a:latin typeface="Times New Roman" panose="02020603050405020304" pitchFamily="18" charset="0"/>
                <a:cs typeface="Times New Roman" panose="02020603050405020304" pitchFamily="18" charset="0"/>
              </a:rPr>
              <a:t>rights and responsibilities;</a:t>
            </a:r>
          </a:p>
          <a:p>
            <a:pPr marL="635508" lvl="1" indent="-342900">
              <a:buFont typeface="Wingdings" panose="05000000000000000000" pitchFamily="2" charset="2"/>
              <a:buChar char="v"/>
            </a:pPr>
            <a:r>
              <a:rPr lang="en-US" altLang="en-US" sz="2400" dirty="0">
                <a:latin typeface="Times New Roman" panose="02020603050405020304" pitchFamily="18" charset="0"/>
                <a:cs typeface="Times New Roman" panose="02020603050405020304" pitchFamily="18" charset="0"/>
              </a:rPr>
              <a:t>assertiveness vs. aggressiveness;</a:t>
            </a:r>
          </a:p>
          <a:p>
            <a:pPr marL="635508" lvl="1" indent="-342900">
              <a:buFont typeface="Wingdings" panose="05000000000000000000" pitchFamily="2" charset="2"/>
              <a:buChar char="v"/>
            </a:pPr>
            <a:r>
              <a:rPr lang="en-US" altLang="en-US" sz="2400" dirty="0">
                <a:latin typeface="Times New Roman" panose="02020603050405020304" pitchFamily="18" charset="0"/>
                <a:cs typeface="Times New Roman" panose="02020603050405020304" pitchFamily="18" charset="0"/>
              </a:rPr>
              <a:t>communicating effectively (one-on-one, small group)</a:t>
            </a:r>
          </a:p>
          <a:p>
            <a:pPr marL="635508" lvl="1" indent="-342900">
              <a:buFont typeface="Wingdings" panose="05000000000000000000" pitchFamily="2" charset="2"/>
              <a:buChar char="v"/>
            </a:pPr>
            <a:r>
              <a:rPr lang="en-US" altLang="en-US" sz="2400" dirty="0">
                <a:latin typeface="Times New Roman" panose="02020603050405020304" pitchFamily="18" charset="0"/>
                <a:cs typeface="Times New Roman" panose="02020603050405020304" pitchFamily="18" charset="0"/>
              </a:rPr>
              <a:t>negotiation, compromise and persuasion;</a:t>
            </a:r>
          </a:p>
          <a:p>
            <a:pPr marL="635508" lvl="1" indent="-342900">
              <a:buFont typeface="Wingdings" panose="05000000000000000000" pitchFamily="2" charset="2"/>
              <a:buChar char="v"/>
            </a:pPr>
            <a:r>
              <a:rPr lang="en-US" altLang="en-US" sz="2400" dirty="0">
                <a:latin typeface="Times New Roman" panose="02020603050405020304" pitchFamily="18" charset="0"/>
                <a:cs typeface="Times New Roman" panose="02020603050405020304" pitchFamily="18" charset="0"/>
              </a:rPr>
              <a:t>effective listening;</a:t>
            </a:r>
          </a:p>
          <a:p>
            <a:pPr marL="635508" lvl="1" indent="-342900">
              <a:buFont typeface="Wingdings" panose="05000000000000000000" pitchFamily="2" charset="2"/>
              <a:buChar char="v"/>
            </a:pPr>
            <a:r>
              <a:rPr lang="en-US" altLang="en-US" sz="2400" dirty="0">
                <a:latin typeface="Times New Roman" panose="02020603050405020304" pitchFamily="18" charset="0"/>
                <a:cs typeface="Times New Roman" panose="02020603050405020304" pitchFamily="18" charset="0"/>
              </a:rPr>
              <a:t>basic leadership and team skills</a:t>
            </a:r>
          </a:p>
          <a:p>
            <a:pPr marL="342900" indent="-342900" eaLnBrk="1" hangingPunct="1">
              <a:lnSpc>
                <a:spcPct val="90000"/>
              </a:lnSpc>
              <a:buFont typeface="Wingdings" panose="05000000000000000000" pitchFamily="2" charset="2"/>
              <a:buChar char="v"/>
            </a:pPr>
            <a:endParaRPr lang="en-US" alt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14248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1143000" y="533400"/>
            <a:ext cx="10012680" cy="1143000"/>
          </a:xfrm>
        </p:spPr>
        <p:txBody>
          <a:bodyPr>
            <a:noAutofit/>
          </a:bodyPr>
          <a:lstStyle/>
          <a:p>
            <a:pPr eaLnBrk="1" hangingPunct="1"/>
            <a:r>
              <a:rPr lang="en-US" altLang="en-US" sz="4400" b="1" dirty="0">
                <a:solidFill>
                  <a:schemeClr val="tx1"/>
                </a:solidFill>
                <a:latin typeface="Times New Roman" panose="02020603050405020304" pitchFamily="18" charset="0"/>
                <a:cs typeface="Times New Roman" panose="02020603050405020304" pitchFamily="18" charset="0"/>
              </a:rPr>
              <a:t>Student-Directed Learning </a:t>
            </a:r>
            <a:br>
              <a:rPr lang="en-US" altLang="en-US" sz="4400" b="1" dirty="0">
                <a:solidFill>
                  <a:schemeClr val="tx1"/>
                </a:solidFill>
                <a:latin typeface="Times New Roman" panose="02020603050405020304" pitchFamily="18" charset="0"/>
                <a:cs typeface="Times New Roman" panose="02020603050405020304" pitchFamily="18" charset="0"/>
              </a:rPr>
            </a:br>
            <a:r>
              <a:rPr lang="en-US" altLang="en-US" sz="4400" b="1" dirty="0">
                <a:solidFill>
                  <a:schemeClr val="tx1"/>
                </a:solidFill>
                <a:latin typeface="Times New Roman" panose="02020603050405020304" pitchFamily="18" charset="0"/>
                <a:cs typeface="Times New Roman" panose="02020603050405020304" pitchFamily="18" charset="0"/>
              </a:rPr>
              <a:t>Strategies</a:t>
            </a:r>
          </a:p>
        </p:txBody>
      </p:sp>
      <p:sp>
        <p:nvSpPr>
          <p:cNvPr id="27651" name="Rectangle 3"/>
          <p:cNvSpPr>
            <a:spLocks noGrp="1" noChangeArrowheads="1"/>
          </p:cNvSpPr>
          <p:nvPr>
            <p:ph type="body" idx="1"/>
          </p:nvPr>
        </p:nvSpPr>
        <p:spPr>
          <a:xfrm>
            <a:off x="1143000" y="1845734"/>
            <a:ext cx="10012680" cy="4023360"/>
          </a:xfrm>
        </p:spPr>
        <p:txBody>
          <a:bodyPr/>
          <a:lstStyle/>
          <a:p>
            <a:pPr marL="342900" indent="-342900">
              <a:buFont typeface="Wingdings" panose="05000000000000000000" pitchFamily="2" charset="2"/>
              <a:buChar char="§"/>
            </a:pPr>
            <a:r>
              <a:rPr lang="en-US" altLang="en-US" sz="2800" dirty="0">
                <a:solidFill>
                  <a:schemeClr val="tx1"/>
                </a:solidFill>
                <a:latin typeface="Times New Roman" panose="02020603050405020304" pitchFamily="18" charset="0"/>
                <a:cs typeface="Times New Roman" panose="02020603050405020304" pitchFamily="18" charset="0"/>
              </a:rPr>
              <a:t>Student-directed learning strategies, alternatively referred to as self-regulated learning or self-management strategies, involve teaching students to modify and regulate their own behavior.</a:t>
            </a:r>
          </a:p>
          <a:p>
            <a:pPr marL="342900" indent="-342900">
              <a:buFont typeface="Wingdings" panose="05000000000000000000" pitchFamily="2" charset="2"/>
              <a:buChar char="§"/>
            </a:pPr>
            <a:r>
              <a:rPr lang="en-US" altLang="en-US" sz="2800" dirty="0">
                <a:solidFill>
                  <a:schemeClr val="tx1"/>
                </a:solidFill>
                <a:latin typeface="Times New Roman" panose="02020603050405020304" pitchFamily="18" charset="0"/>
                <a:cs typeface="Times New Roman" panose="02020603050405020304" pitchFamily="18" charset="0"/>
              </a:rPr>
              <a:t>Student-mediated (vs. teacher-mediated, peer-mediated or technology-mediated) learning. </a:t>
            </a:r>
          </a:p>
          <a:p>
            <a:pPr marL="342900" indent="-342900">
              <a:buFont typeface="Wingdings" panose="05000000000000000000" pitchFamily="2" charset="2"/>
              <a:buChar char="§"/>
            </a:pPr>
            <a:r>
              <a:rPr lang="en-US" altLang="en-US" sz="2800" dirty="0">
                <a:solidFill>
                  <a:schemeClr val="tx1"/>
                </a:solidFill>
                <a:latin typeface="Times New Roman" panose="02020603050405020304" pitchFamily="18" charset="0"/>
                <a:cs typeface="Times New Roman" panose="02020603050405020304" pitchFamily="18" charset="0"/>
              </a:rPr>
              <a:t>Self-instruction, antecedent cue regulation, self-monitoring, self-reinforcement, self-evaluation.</a:t>
            </a:r>
          </a:p>
        </p:txBody>
      </p:sp>
    </p:spTree>
    <p:extLst>
      <p:ext uri="{BB962C8B-B14F-4D97-AF65-F5344CB8AC3E}">
        <p14:creationId xmlns:p14="http://schemas.microsoft.com/office/powerpoint/2010/main" val="2597982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D697136C-F589-4DC0-AE8D-C27063C2EAB1}"/>
              </a:ext>
            </a:extLst>
          </p:cNvPr>
          <p:cNvSpPr txBox="1">
            <a:spLocks/>
          </p:cNvSpPr>
          <p:nvPr/>
        </p:nvSpPr>
        <p:spPr>
          <a:xfrm>
            <a:off x="830875" y="2782550"/>
            <a:ext cx="10803771" cy="129289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US" sz="2000" dirty="0">
              <a:latin typeface="Times New Roman" panose="02020603050405020304" pitchFamily="18" charset="0"/>
              <a:ea typeface="Calibri" charset="0"/>
              <a:cs typeface="Times New Roman" panose="02020603050405020304" pitchFamily="18" charset="0"/>
            </a:endParaRPr>
          </a:p>
        </p:txBody>
      </p:sp>
      <p:sp>
        <p:nvSpPr>
          <p:cNvPr id="3" name="Rectangle 2"/>
          <p:cNvSpPr/>
          <p:nvPr/>
        </p:nvSpPr>
        <p:spPr>
          <a:xfrm>
            <a:off x="3048000" y="3105835"/>
            <a:ext cx="6096000" cy="646331"/>
          </a:xfrm>
          <a:prstGeom prst="rect">
            <a:avLst/>
          </a:prstGeom>
        </p:spPr>
        <p:txBody>
          <a:bodyPr>
            <a:spAutoFit/>
          </a:bodyPr>
          <a:lstStyle/>
          <a:p>
            <a:br>
              <a:rPr lang="en-US" dirty="0">
                <a:latin typeface="Times New Roman" panose="02020603050405020304" pitchFamily="18" charset="0"/>
                <a:cs typeface="Times New Roman" panose="02020603050405020304" pitchFamily="18" charset="0"/>
              </a:rPr>
            </a:br>
            <a:endParaRPr lang="en-US" dirty="0">
              <a:effectLst/>
              <a:latin typeface="Times New Roman" panose="02020603050405020304" pitchFamily="18" charset="0"/>
              <a:cs typeface="Times New Roman" panose="02020603050405020304" pitchFamily="18" charset="0"/>
            </a:endParaRPr>
          </a:p>
        </p:txBody>
      </p:sp>
      <p:sp>
        <p:nvSpPr>
          <p:cNvPr id="10" name="Title 1"/>
          <p:cNvSpPr txBox="1">
            <a:spLocks/>
          </p:cNvSpPr>
          <p:nvPr/>
        </p:nvSpPr>
        <p:spPr>
          <a:xfrm>
            <a:off x="789177" y="1798993"/>
            <a:ext cx="10613646" cy="1923644"/>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5400" kern="1200">
                <a:solidFill>
                  <a:schemeClr val="tx1"/>
                </a:solidFill>
                <a:latin typeface="+mn-lt"/>
                <a:ea typeface="+mj-ea"/>
                <a:cs typeface="+mj-cs"/>
              </a:defRPr>
            </a:lvl1pPr>
          </a:lstStyle>
          <a:p>
            <a:r>
              <a:rPr lang="en-US" sz="6000" b="1" dirty="0">
                <a:latin typeface="Times New Roman" panose="02020603050405020304" pitchFamily="18" charset="0"/>
                <a:ea typeface="Devanagari MT" charset="0"/>
                <a:cs typeface="Times New Roman" panose="02020603050405020304" pitchFamily="18" charset="0"/>
              </a:rPr>
              <a:t>Self-Determined Learning </a:t>
            </a:r>
            <a:br>
              <a:rPr lang="en-US" sz="6000" b="1" dirty="0">
                <a:latin typeface="Times New Roman" panose="02020603050405020304" pitchFamily="18" charset="0"/>
                <a:ea typeface="Devanagari MT" charset="0"/>
                <a:cs typeface="Times New Roman" panose="02020603050405020304" pitchFamily="18" charset="0"/>
              </a:rPr>
            </a:br>
            <a:r>
              <a:rPr lang="en-US" sz="6000" b="1" dirty="0">
                <a:latin typeface="Times New Roman" panose="02020603050405020304" pitchFamily="18" charset="0"/>
                <a:ea typeface="Devanagari MT" charset="0"/>
                <a:cs typeface="Times New Roman" panose="02020603050405020304" pitchFamily="18" charset="0"/>
              </a:rPr>
              <a:t>Model of Instruction </a:t>
            </a:r>
            <a:r>
              <a:rPr lang="en-US" sz="6000" b="1" dirty="0">
                <a:latin typeface="Times New Roman" panose="02020603050405020304" pitchFamily="18" charset="0"/>
                <a:ea typeface="Calibri" charset="0"/>
                <a:cs typeface="Times New Roman" panose="02020603050405020304" pitchFamily="18" charset="0"/>
              </a:rPr>
              <a:t>(</a:t>
            </a:r>
            <a:r>
              <a:rPr lang="en-US" sz="6000" b="1" dirty="0">
                <a:latin typeface="Times New Roman" panose="02020603050405020304" pitchFamily="18" charset="0"/>
                <a:ea typeface="Devanagari MT" charset="0"/>
                <a:cs typeface="Times New Roman" panose="02020603050405020304" pitchFamily="18" charset="0"/>
              </a:rPr>
              <a:t>SDLMI</a:t>
            </a:r>
            <a:r>
              <a:rPr lang="en-US" sz="6000" b="1" dirty="0">
                <a:latin typeface="Times New Roman" panose="02020603050405020304" pitchFamily="18" charset="0"/>
                <a:ea typeface="Calibri" charset="0"/>
                <a:cs typeface="Times New Roman" panose="02020603050405020304" pitchFamily="18" charset="0"/>
              </a:rPr>
              <a:t>)</a:t>
            </a:r>
            <a:r>
              <a:rPr lang="en-US" sz="6000" b="1" dirty="0">
                <a:latin typeface="Times New Roman" panose="02020603050405020304" pitchFamily="18" charset="0"/>
                <a:ea typeface="Devanagari MT" charset="0"/>
                <a:cs typeface="Times New Roman" panose="02020603050405020304" pitchFamily="18" charset="0"/>
              </a:rPr>
              <a:t> </a:t>
            </a:r>
            <a:br>
              <a:rPr lang="en-US" sz="4800" b="1" dirty="0">
                <a:latin typeface="Times New Roman" panose="02020603050405020304" pitchFamily="18" charset="0"/>
                <a:ea typeface="Devanagari MT" charset="0"/>
                <a:cs typeface="Times New Roman" panose="02020603050405020304" pitchFamily="18" charset="0"/>
              </a:rPr>
            </a:br>
            <a:endParaRPr lang="en-US" sz="4800" b="1" cap="small" dirty="0">
              <a:latin typeface="Times New Roman" panose="02020603050405020304" pitchFamily="18" charset="0"/>
              <a:ea typeface="Devanagari MT" charset="0"/>
              <a:cs typeface="Times New Roman" panose="02020603050405020304" pitchFamily="18" charset="0"/>
            </a:endParaRPr>
          </a:p>
        </p:txBody>
      </p:sp>
      <p:pic>
        <p:nvPicPr>
          <p:cNvPr id="11" name="Picture 10" descr="SDLMI_blk"/>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43400" y="4734769"/>
            <a:ext cx="4049350" cy="1404038"/>
          </a:xfrm>
          <a:prstGeom prst="rect">
            <a:avLst/>
          </a:prstGeom>
          <a:noFill/>
          <a:ln>
            <a:noFill/>
          </a:ln>
        </p:spPr>
      </p:pic>
    </p:spTree>
    <p:extLst>
      <p:ext uri="{BB962C8B-B14F-4D97-AF65-F5344CB8AC3E}">
        <p14:creationId xmlns:p14="http://schemas.microsoft.com/office/powerpoint/2010/main" val="1845233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C698F4E-6BB1-461D-BDBE-C12DAA76DBFC}"/>
              </a:ext>
            </a:extLst>
          </p:cNvPr>
          <p:cNvSpPr>
            <a:spLocks noGrp="1"/>
          </p:cNvSpPr>
          <p:nvPr>
            <p:ph type="title" idx="4294967295"/>
          </p:nvPr>
        </p:nvSpPr>
        <p:spPr>
          <a:xfrm>
            <a:off x="0" y="2794000"/>
            <a:ext cx="2713038" cy="1050925"/>
          </a:xfrm>
        </p:spPr>
        <p:txBody>
          <a:bodyPr>
            <a:noAutofit/>
          </a:bodyPr>
          <a:lstStyle/>
          <a:p>
            <a:r>
              <a:rPr lang="en-US" sz="3200" b="1" dirty="0">
                <a:solidFill>
                  <a:schemeClr val="tx1"/>
                </a:solidFill>
                <a:latin typeface="Times New Roman" panose="02020603050405020304" pitchFamily="18" charset="0"/>
                <a:cs typeface="Times New Roman" panose="02020603050405020304" pitchFamily="18" charset="0"/>
              </a:rPr>
              <a:t>WHAT IS THE SDLMI?</a:t>
            </a:r>
          </a:p>
        </p:txBody>
      </p:sp>
      <p:sp>
        <p:nvSpPr>
          <p:cNvPr id="5" name="Content Placeholder 4">
            <a:extLst>
              <a:ext uri="{FF2B5EF4-FFF2-40B4-BE49-F238E27FC236}">
                <a16:creationId xmlns:a16="http://schemas.microsoft.com/office/drawing/2014/main" id="{CE35064F-10EF-4660-825F-F599E0823737}"/>
              </a:ext>
            </a:extLst>
          </p:cNvPr>
          <p:cNvSpPr txBox="1">
            <a:spLocks/>
          </p:cNvSpPr>
          <p:nvPr/>
        </p:nvSpPr>
        <p:spPr>
          <a:xfrm>
            <a:off x="2792796" y="199251"/>
            <a:ext cx="9072562" cy="2556501"/>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600"/>
              </a:spcBef>
              <a:buFont typeface="Arial" panose="020B0604020202020204" pitchFamily="34" charset="0"/>
              <a:buNone/>
            </a:pPr>
            <a:r>
              <a:rPr lang="en-US" altLang="x-none" sz="2700" dirty="0">
                <a:latin typeface="Times New Roman" panose="02020603050405020304" pitchFamily="18" charset="0"/>
                <a:ea typeface="ＭＳ Ｐゴシック" charset="-128"/>
                <a:cs typeface="Times New Roman" panose="02020603050405020304" pitchFamily="18" charset="0"/>
              </a:rPr>
              <a:t>Teaching model that </a:t>
            </a:r>
            <a:r>
              <a:rPr lang="en-US" altLang="x-none" sz="2700" b="1" dirty="0">
                <a:latin typeface="Times New Roman" panose="02020603050405020304" pitchFamily="18" charset="0"/>
                <a:ea typeface="ＭＳ Ｐゴシック" charset="-128"/>
                <a:cs typeface="Times New Roman" panose="02020603050405020304" pitchFamily="18" charset="0"/>
              </a:rPr>
              <a:t>enables students</a:t>
            </a:r>
            <a:r>
              <a:rPr lang="en-US" altLang="x-none" sz="2700" dirty="0">
                <a:latin typeface="Times New Roman" panose="02020603050405020304" pitchFamily="18" charset="0"/>
                <a:ea typeface="ＭＳ Ｐゴシック" charset="-128"/>
                <a:cs typeface="Times New Roman" panose="02020603050405020304" pitchFamily="18" charset="0"/>
              </a:rPr>
              <a:t> to use a problem solving, goal-setting strategy to:</a:t>
            </a:r>
          </a:p>
          <a:p>
            <a:pPr lvl="1">
              <a:spcBef>
                <a:spcPts val="600"/>
              </a:spcBef>
              <a:buFont typeface="Wingdings" charset="2"/>
              <a:buChar char="§"/>
            </a:pPr>
            <a:r>
              <a:rPr lang="en-US" altLang="x-none" dirty="0">
                <a:latin typeface="Times New Roman" panose="02020603050405020304" pitchFamily="18" charset="0"/>
                <a:ea typeface="ＭＳ Ｐゴシック" charset="-128"/>
                <a:cs typeface="Times New Roman" panose="02020603050405020304" pitchFamily="18" charset="0"/>
              </a:rPr>
              <a:t>Make </a:t>
            </a:r>
            <a:r>
              <a:rPr lang="en-US" altLang="x-none" b="1" dirty="0">
                <a:latin typeface="Times New Roman" panose="02020603050405020304" pitchFamily="18" charset="0"/>
                <a:ea typeface="ＭＳ Ｐゴシック" charset="-128"/>
                <a:cs typeface="Times New Roman" panose="02020603050405020304" pitchFamily="18" charset="0"/>
              </a:rPr>
              <a:t>choices</a:t>
            </a:r>
            <a:r>
              <a:rPr lang="en-US" altLang="x-none" dirty="0">
                <a:latin typeface="Times New Roman" panose="02020603050405020304" pitchFamily="18" charset="0"/>
                <a:ea typeface="ＭＳ Ｐゴシック" charset="-128"/>
                <a:cs typeface="Times New Roman" panose="02020603050405020304" pitchFamily="18" charset="0"/>
              </a:rPr>
              <a:t> and </a:t>
            </a:r>
            <a:r>
              <a:rPr lang="en-US" altLang="x-none" b="1" dirty="0">
                <a:latin typeface="Times New Roman" panose="02020603050405020304" pitchFamily="18" charset="0"/>
                <a:ea typeface="ＭＳ Ｐゴシック" charset="-128"/>
                <a:cs typeface="Times New Roman" panose="02020603050405020304" pitchFamily="18" charset="0"/>
              </a:rPr>
              <a:t>decisions </a:t>
            </a:r>
          </a:p>
          <a:p>
            <a:pPr lvl="1">
              <a:spcBef>
                <a:spcPts val="600"/>
              </a:spcBef>
              <a:buFont typeface="Wingdings" charset="2"/>
              <a:buChar char="§"/>
            </a:pPr>
            <a:r>
              <a:rPr lang="en-US" altLang="x-none" dirty="0">
                <a:latin typeface="Times New Roman" panose="02020603050405020304" pitchFamily="18" charset="0"/>
                <a:ea typeface="ＭＳ Ｐゴシック" charset="-128"/>
                <a:cs typeface="Times New Roman" panose="02020603050405020304" pitchFamily="18" charset="0"/>
              </a:rPr>
              <a:t>Develop action </a:t>
            </a:r>
            <a:r>
              <a:rPr lang="en-US" altLang="x-none" b="1" dirty="0">
                <a:latin typeface="Times New Roman" panose="02020603050405020304" pitchFamily="18" charset="0"/>
                <a:ea typeface="ＭＳ Ｐゴシック" charset="-128"/>
                <a:cs typeface="Times New Roman" panose="02020603050405020304" pitchFamily="18" charset="0"/>
              </a:rPr>
              <a:t>plans</a:t>
            </a:r>
            <a:r>
              <a:rPr lang="en-US" altLang="x-none" dirty="0">
                <a:latin typeface="Times New Roman" panose="02020603050405020304" pitchFamily="18" charset="0"/>
                <a:ea typeface="ＭＳ Ｐゴシック" charset="-128"/>
                <a:cs typeface="Times New Roman" panose="02020603050405020304" pitchFamily="18" charset="0"/>
              </a:rPr>
              <a:t> for academic goals</a:t>
            </a:r>
          </a:p>
          <a:p>
            <a:pPr lvl="1">
              <a:spcBef>
                <a:spcPts val="600"/>
              </a:spcBef>
              <a:buFont typeface="Wingdings" charset="2"/>
              <a:buChar char="§"/>
            </a:pPr>
            <a:r>
              <a:rPr lang="en-US" altLang="x-none" b="1" dirty="0">
                <a:latin typeface="Times New Roman" panose="02020603050405020304" pitchFamily="18" charset="0"/>
                <a:ea typeface="ＭＳ Ｐゴシック" charset="-128"/>
                <a:cs typeface="Times New Roman" panose="02020603050405020304" pitchFamily="18" charset="0"/>
              </a:rPr>
              <a:t>Self-monitor</a:t>
            </a:r>
            <a:r>
              <a:rPr lang="en-US" altLang="x-none" dirty="0">
                <a:latin typeface="Times New Roman" panose="02020603050405020304" pitchFamily="18" charset="0"/>
                <a:ea typeface="ＭＳ Ｐゴシック" charset="-128"/>
                <a:cs typeface="Times New Roman" panose="02020603050405020304" pitchFamily="18" charset="0"/>
              </a:rPr>
              <a:t> and </a:t>
            </a:r>
            <a:r>
              <a:rPr lang="en-US" altLang="x-none" b="1" dirty="0">
                <a:latin typeface="Times New Roman" panose="02020603050405020304" pitchFamily="18" charset="0"/>
                <a:ea typeface="ＭＳ Ｐゴシック" charset="-128"/>
                <a:cs typeface="Times New Roman" panose="02020603050405020304" pitchFamily="18" charset="0"/>
              </a:rPr>
              <a:t>self-evaluate</a:t>
            </a:r>
            <a:r>
              <a:rPr lang="en-US" altLang="x-none" dirty="0">
                <a:latin typeface="Times New Roman" panose="02020603050405020304" pitchFamily="18" charset="0"/>
                <a:ea typeface="ＭＳ Ｐゴシック" charset="-128"/>
                <a:cs typeface="Times New Roman" panose="02020603050405020304" pitchFamily="18" charset="0"/>
              </a:rPr>
              <a:t> progress toward academic goals</a:t>
            </a:r>
          </a:p>
          <a:p>
            <a:pPr lvl="1">
              <a:lnSpc>
                <a:spcPct val="120000"/>
              </a:lnSpc>
              <a:buFont typeface="Wingdings" charset="2"/>
              <a:buChar char="§"/>
            </a:pPr>
            <a:endParaRPr lang="en-US" altLang="x-none" sz="600" dirty="0">
              <a:latin typeface="Times New Roman" panose="02020603050405020304" pitchFamily="18" charset="0"/>
              <a:ea typeface="ＭＳ Ｐゴシック" charset="-128"/>
              <a:cs typeface="Times New Roman" panose="02020603050405020304" pitchFamily="18" charset="0"/>
            </a:endParaRPr>
          </a:p>
        </p:txBody>
      </p:sp>
      <p:pic>
        <p:nvPicPr>
          <p:cNvPr id="8" name="Picture 7">
            <a:extLst>
              <a:ext uri="{FF2B5EF4-FFF2-40B4-BE49-F238E27FC236}">
                <a16:creationId xmlns:a16="http://schemas.microsoft.com/office/drawing/2014/main" id="{BC6C9833-20A1-408F-9075-19DA2A297D71}"/>
              </a:ext>
            </a:extLst>
          </p:cNvPr>
          <p:cNvPicPr>
            <a:picLocks noChangeAspect="1"/>
          </p:cNvPicPr>
          <p:nvPr/>
        </p:nvPicPr>
        <p:blipFill>
          <a:blip r:embed="rId3"/>
          <a:stretch>
            <a:fillRect/>
          </a:stretch>
        </p:blipFill>
        <p:spPr>
          <a:xfrm>
            <a:off x="6654460" y="4000577"/>
            <a:ext cx="1530777" cy="1623188"/>
          </a:xfrm>
          <a:prstGeom prst="rect">
            <a:avLst/>
          </a:prstGeom>
        </p:spPr>
      </p:pic>
      <p:pic>
        <p:nvPicPr>
          <p:cNvPr id="9" name="Picture 8">
            <a:extLst>
              <a:ext uri="{FF2B5EF4-FFF2-40B4-BE49-F238E27FC236}">
                <a16:creationId xmlns:a16="http://schemas.microsoft.com/office/drawing/2014/main" id="{CC6F8B29-BAEB-483A-BD77-46113B404FEB}"/>
              </a:ext>
            </a:extLst>
          </p:cNvPr>
          <p:cNvPicPr>
            <a:picLocks noChangeAspect="1"/>
          </p:cNvPicPr>
          <p:nvPr/>
        </p:nvPicPr>
        <p:blipFill>
          <a:blip r:embed="rId3"/>
          <a:stretch>
            <a:fillRect/>
          </a:stretch>
        </p:blipFill>
        <p:spPr>
          <a:xfrm>
            <a:off x="9531275" y="3946242"/>
            <a:ext cx="1530777" cy="1623188"/>
          </a:xfrm>
          <a:prstGeom prst="rect">
            <a:avLst/>
          </a:prstGeom>
        </p:spPr>
      </p:pic>
      <p:pic>
        <p:nvPicPr>
          <p:cNvPr id="10" name="Picture 9">
            <a:extLst>
              <a:ext uri="{FF2B5EF4-FFF2-40B4-BE49-F238E27FC236}">
                <a16:creationId xmlns:a16="http://schemas.microsoft.com/office/drawing/2014/main" id="{5A9B4AC1-7BA4-4062-A106-16E58CF2CFA8}"/>
              </a:ext>
            </a:extLst>
          </p:cNvPr>
          <p:cNvPicPr>
            <a:picLocks noChangeAspect="1"/>
          </p:cNvPicPr>
          <p:nvPr/>
        </p:nvPicPr>
        <p:blipFill>
          <a:blip r:embed="rId3"/>
          <a:stretch>
            <a:fillRect/>
          </a:stretch>
        </p:blipFill>
        <p:spPr>
          <a:xfrm>
            <a:off x="3708841" y="4021552"/>
            <a:ext cx="1530777" cy="1623188"/>
          </a:xfrm>
          <a:prstGeom prst="rect">
            <a:avLst/>
          </a:prstGeom>
        </p:spPr>
      </p:pic>
      <p:sp>
        <p:nvSpPr>
          <p:cNvPr id="11" name="Arrow: Pentagon 3">
            <a:extLst>
              <a:ext uri="{FF2B5EF4-FFF2-40B4-BE49-F238E27FC236}">
                <a16:creationId xmlns:a16="http://schemas.microsoft.com/office/drawing/2014/main" id="{64595F2D-9B3D-4722-8900-C7C89C3D1B87}"/>
              </a:ext>
            </a:extLst>
          </p:cNvPr>
          <p:cNvSpPr/>
          <p:nvPr/>
        </p:nvSpPr>
        <p:spPr>
          <a:xfrm>
            <a:off x="3390164" y="5453870"/>
            <a:ext cx="2722325" cy="1273530"/>
          </a:xfrm>
          <a:prstGeom prst="homePlate">
            <a:avLst/>
          </a:prstGeom>
          <a:solidFill>
            <a:srgbClr val="1C8ECC"/>
          </a:solidFill>
          <a:ln>
            <a:no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solidFill>
                <a:schemeClr val="tx1"/>
              </a:solidFill>
              <a:latin typeface="Times New Roman" panose="02020603050405020304" pitchFamily="18" charset="0"/>
              <a:cs typeface="Times New Roman" panose="02020603050405020304" pitchFamily="18" charset="0"/>
            </a:endParaRPr>
          </a:p>
        </p:txBody>
      </p:sp>
      <p:sp>
        <p:nvSpPr>
          <p:cNvPr id="12" name="Arrow: Pentagon 9">
            <a:extLst>
              <a:ext uri="{FF2B5EF4-FFF2-40B4-BE49-F238E27FC236}">
                <a16:creationId xmlns:a16="http://schemas.microsoft.com/office/drawing/2014/main" id="{484FEF9F-F8CD-4978-8A2D-99E28CA8E8BF}"/>
              </a:ext>
            </a:extLst>
          </p:cNvPr>
          <p:cNvSpPr/>
          <p:nvPr/>
        </p:nvSpPr>
        <p:spPr>
          <a:xfrm>
            <a:off x="6273950" y="5453870"/>
            <a:ext cx="2722325" cy="1273530"/>
          </a:xfrm>
          <a:prstGeom prst="homePlate">
            <a:avLst/>
          </a:prstGeom>
          <a:solidFill>
            <a:srgbClr val="1C8ECC"/>
          </a:solidFill>
          <a:ln>
            <a:no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solidFill>
                <a:schemeClr val="tx1"/>
              </a:solidFill>
              <a:latin typeface="Times New Roman" panose="02020603050405020304" pitchFamily="18" charset="0"/>
              <a:cs typeface="Times New Roman" panose="02020603050405020304" pitchFamily="18" charset="0"/>
            </a:endParaRPr>
          </a:p>
        </p:txBody>
      </p:sp>
      <p:sp>
        <p:nvSpPr>
          <p:cNvPr id="13" name="Arrow: Pentagon 10">
            <a:extLst>
              <a:ext uri="{FF2B5EF4-FFF2-40B4-BE49-F238E27FC236}">
                <a16:creationId xmlns:a16="http://schemas.microsoft.com/office/drawing/2014/main" id="{53DD05CA-FAE0-4E72-BA97-B157A7F2F3AD}"/>
              </a:ext>
            </a:extLst>
          </p:cNvPr>
          <p:cNvSpPr/>
          <p:nvPr/>
        </p:nvSpPr>
        <p:spPr>
          <a:xfrm>
            <a:off x="9165485" y="5415008"/>
            <a:ext cx="2722325" cy="1273530"/>
          </a:xfrm>
          <a:prstGeom prst="homePlate">
            <a:avLst/>
          </a:prstGeom>
          <a:solidFill>
            <a:srgbClr val="1C8ECC"/>
          </a:solidFill>
          <a:ln>
            <a:no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solidFill>
                <a:schemeClr val="tx1"/>
              </a:solidFill>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B902C3A7-1D2B-486F-8FCE-17DBCC32ABBB}"/>
              </a:ext>
            </a:extLst>
          </p:cNvPr>
          <p:cNvSpPr txBox="1"/>
          <p:nvPr/>
        </p:nvSpPr>
        <p:spPr>
          <a:xfrm>
            <a:off x="3543466" y="5638750"/>
            <a:ext cx="1811072" cy="830997"/>
          </a:xfrm>
          <a:prstGeom prst="rect">
            <a:avLst/>
          </a:prstGeom>
          <a:noFill/>
          <a:ln>
            <a:noFill/>
          </a:ln>
        </p:spPr>
        <p:txBody>
          <a:bodyPr wrap="square" rtlCol="0" anchor="ctr">
            <a:spAutoFit/>
          </a:bodyPr>
          <a:lstStyle/>
          <a:p>
            <a:pPr algn="ctr"/>
            <a:r>
              <a:rPr lang="en-US" sz="2400" b="1" dirty="0">
                <a:latin typeface="Times New Roman" panose="02020603050405020304" pitchFamily="18" charset="0"/>
                <a:cs typeface="Times New Roman" panose="02020603050405020304" pitchFamily="18" charset="0"/>
              </a:rPr>
              <a:t>Phase 1: </a:t>
            </a:r>
          </a:p>
          <a:p>
            <a:pPr algn="ctr"/>
            <a:r>
              <a:rPr lang="en-US" sz="2400" b="1" dirty="0">
                <a:latin typeface="Times New Roman" panose="02020603050405020304" pitchFamily="18" charset="0"/>
                <a:cs typeface="Times New Roman" panose="02020603050405020304" pitchFamily="18" charset="0"/>
              </a:rPr>
              <a:t>Set a Goal</a:t>
            </a:r>
          </a:p>
        </p:txBody>
      </p:sp>
      <p:sp>
        <p:nvSpPr>
          <p:cNvPr id="15" name="TextBox 14">
            <a:extLst>
              <a:ext uri="{FF2B5EF4-FFF2-40B4-BE49-F238E27FC236}">
                <a16:creationId xmlns:a16="http://schemas.microsoft.com/office/drawing/2014/main" id="{640FD5BA-A272-42A1-8DCC-54F9594FD4A1}"/>
              </a:ext>
            </a:extLst>
          </p:cNvPr>
          <p:cNvSpPr txBox="1"/>
          <p:nvPr/>
        </p:nvSpPr>
        <p:spPr>
          <a:xfrm>
            <a:off x="6241162" y="5656129"/>
            <a:ext cx="2249058" cy="830997"/>
          </a:xfrm>
          <a:prstGeom prst="rect">
            <a:avLst/>
          </a:prstGeom>
          <a:noFill/>
        </p:spPr>
        <p:txBody>
          <a:bodyPr wrap="square" rtlCol="0" anchor="ctr">
            <a:spAutoFit/>
          </a:bodyPr>
          <a:lstStyle/>
          <a:p>
            <a:pPr algn="ctr"/>
            <a:r>
              <a:rPr lang="en-US" sz="2400" b="1" dirty="0">
                <a:latin typeface="Times New Roman" panose="02020603050405020304" pitchFamily="18" charset="0"/>
                <a:cs typeface="Times New Roman" panose="02020603050405020304" pitchFamily="18" charset="0"/>
              </a:rPr>
              <a:t>Phase 2: </a:t>
            </a:r>
          </a:p>
          <a:p>
            <a:pPr algn="ctr"/>
            <a:r>
              <a:rPr lang="en-US" sz="2400" b="1" dirty="0">
                <a:latin typeface="Times New Roman" panose="02020603050405020304" pitchFamily="18" charset="0"/>
                <a:cs typeface="Times New Roman" panose="02020603050405020304" pitchFamily="18" charset="0"/>
              </a:rPr>
              <a:t>Take Action</a:t>
            </a:r>
          </a:p>
        </p:txBody>
      </p:sp>
      <p:sp>
        <p:nvSpPr>
          <p:cNvPr id="16" name="TextBox 15">
            <a:extLst>
              <a:ext uri="{FF2B5EF4-FFF2-40B4-BE49-F238E27FC236}">
                <a16:creationId xmlns:a16="http://schemas.microsoft.com/office/drawing/2014/main" id="{26A3C830-2778-4E36-8EAB-C82ECECAC4A3}"/>
              </a:ext>
            </a:extLst>
          </p:cNvPr>
          <p:cNvSpPr txBox="1"/>
          <p:nvPr/>
        </p:nvSpPr>
        <p:spPr>
          <a:xfrm>
            <a:off x="9004887" y="5655706"/>
            <a:ext cx="2801284" cy="830997"/>
          </a:xfrm>
          <a:prstGeom prst="rect">
            <a:avLst/>
          </a:prstGeom>
          <a:noFill/>
        </p:spPr>
        <p:txBody>
          <a:bodyPr wrap="square" rtlCol="0" anchor="ctr">
            <a:spAutoFit/>
          </a:bodyPr>
          <a:lstStyle/>
          <a:p>
            <a:pPr algn="ctr"/>
            <a:r>
              <a:rPr lang="en-US" sz="2400" b="1" dirty="0">
                <a:latin typeface="Times New Roman" panose="02020603050405020304" pitchFamily="18" charset="0"/>
                <a:cs typeface="Times New Roman" panose="02020603050405020304" pitchFamily="18" charset="0"/>
              </a:rPr>
              <a:t>Phase 3: </a:t>
            </a:r>
          </a:p>
          <a:p>
            <a:pPr algn="ctr"/>
            <a:r>
              <a:rPr lang="en-US" sz="2400" b="1" dirty="0">
                <a:latin typeface="Times New Roman" panose="02020603050405020304" pitchFamily="18" charset="0"/>
                <a:cs typeface="Times New Roman" panose="02020603050405020304" pitchFamily="18" charset="0"/>
              </a:rPr>
              <a:t>Adjust Goal or Plan</a:t>
            </a:r>
          </a:p>
        </p:txBody>
      </p:sp>
      <p:grpSp>
        <p:nvGrpSpPr>
          <p:cNvPr id="17" name="Group 16">
            <a:extLst>
              <a:ext uri="{FF2B5EF4-FFF2-40B4-BE49-F238E27FC236}">
                <a16:creationId xmlns:a16="http://schemas.microsoft.com/office/drawing/2014/main" id="{FB416FAA-F332-482A-996E-EDF3054E258B}"/>
              </a:ext>
            </a:extLst>
          </p:cNvPr>
          <p:cNvGrpSpPr/>
          <p:nvPr/>
        </p:nvGrpSpPr>
        <p:grpSpPr>
          <a:xfrm>
            <a:off x="2792796" y="2638172"/>
            <a:ext cx="2104655" cy="1215854"/>
            <a:chOff x="444136" y="1793728"/>
            <a:chExt cx="2403566" cy="1309482"/>
          </a:xfrm>
        </p:grpSpPr>
        <p:sp>
          <p:nvSpPr>
            <p:cNvPr id="24" name="Speech Bubble: Oval 8">
              <a:extLst>
                <a:ext uri="{FF2B5EF4-FFF2-40B4-BE49-F238E27FC236}">
                  <a16:creationId xmlns:a16="http://schemas.microsoft.com/office/drawing/2014/main" id="{7B434C9A-82C3-43FB-9A79-ACDE26AF35A2}"/>
                </a:ext>
              </a:extLst>
            </p:cNvPr>
            <p:cNvSpPr/>
            <p:nvPr/>
          </p:nvSpPr>
          <p:spPr>
            <a:xfrm flipH="1">
              <a:off x="444136" y="1793728"/>
              <a:ext cx="2403566" cy="1309482"/>
            </a:xfrm>
            <a:prstGeom prst="wedgeEllipseCallou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Times New Roman" panose="02020603050405020304" pitchFamily="18" charset="0"/>
                <a:cs typeface="Times New Roman" panose="02020603050405020304" pitchFamily="18" charset="0"/>
              </a:endParaRPr>
            </a:p>
          </p:txBody>
        </p:sp>
        <p:sp>
          <p:nvSpPr>
            <p:cNvPr id="25" name="TextBox 24">
              <a:extLst>
                <a:ext uri="{FF2B5EF4-FFF2-40B4-BE49-F238E27FC236}">
                  <a16:creationId xmlns:a16="http://schemas.microsoft.com/office/drawing/2014/main" id="{DF7AD75D-413F-499D-9F15-8DA5C1352346}"/>
                </a:ext>
              </a:extLst>
            </p:cNvPr>
            <p:cNvSpPr txBox="1"/>
            <p:nvPr/>
          </p:nvSpPr>
          <p:spPr>
            <a:xfrm>
              <a:off x="830174" y="2150844"/>
              <a:ext cx="1631491" cy="762397"/>
            </a:xfrm>
            <a:prstGeom prst="rect">
              <a:avLst/>
            </a:prstGeom>
            <a:noFill/>
          </p:spPr>
          <p:txBody>
            <a:bodyPr wrap="none" rtlCol="0">
              <a:spAutoFit/>
            </a:bodyPr>
            <a:lstStyle/>
            <a:p>
              <a:pPr algn="ctr"/>
              <a:r>
                <a:rPr lang="en-US" sz="2000" dirty="0">
                  <a:latin typeface="Times New Roman" panose="02020603050405020304" pitchFamily="18" charset="0"/>
                  <a:cs typeface="Times New Roman" panose="02020603050405020304" pitchFamily="18" charset="0"/>
                </a:rPr>
                <a:t>What is my </a:t>
              </a:r>
              <a:br>
                <a:rPr lang="en-US" sz="2000" dirty="0">
                  <a:latin typeface="Times New Roman" panose="02020603050405020304" pitchFamily="18" charset="0"/>
                  <a:cs typeface="Times New Roman" panose="02020603050405020304" pitchFamily="18" charset="0"/>
                </a:rPr>
              </a:br>
              <a:r>
                <a:rPr lang="en-US" sz="2000" dirty="0">
                  <a:latin typeface="Times New Roman" panose="02020603050405020304" pitchFamily="18" charset="0"/>
                  <a:cs typeface="Times New Roman" panose="02020603050405020304" pitchFamily="18" charset="0"/>
                </a:rPr>
                <a:t>goal?</a:t>
              </a:r>
            </a:p>
          </p:txBody>
        </p:sp>
      </p:grpSp>
      <p:grpSp>
        <p:nvGrpSpPr>
          <p:cNvPr id="18" name="Group 17">
            <a:extLst>
              <a:ext uri="{FF2B5EF4-FFF2-40B4-BE49-F238E27FC236}">
                <a16:creationId xmlns:a16="http://schemas.microsoft.com/office/drawing/2014/main" id="{C190648C-BF68-41BE-92ED-EA2F280126BC}"/>
              </a:ext>
            </a:extLst>
          </p:cNvPr>
          <p:cNvGrpSpPr/>
          <p:nvPr/>
        </p:nvGrpSpPr>
        <p:grpSpPr>
          <a:xfrm>
            <a:off x="5716260" y="2642674"/>
            <a:ext cx="2104655" cy="1215854"/>
            <a:chOff x="444136" y="1793728"/>
            <a:chExt cx="2403566" cy="1309482"/>
          </a:xfrm>
        </p:grpSpPr>
        <p:sp>
          <p:nvSpPr>
            <p:cNvPr id="22" name="Speech Bubble: Oval 15">
              <a:extLst>
                <a:ext uri="{FF2B5EF4-FFF2-40B4-BE49-F238E27FC236}">
                  <a16:creationId xmlns:a16="http://schemas.microsoft.com/office/drawing/2014/main" id="{BA660236-4701-4993-A6D7-AD94C24431A0}"/>
                </a:ext>
              </a:extLst>
            </p:cNvPr>
            <p:cNvSpPr/>
            <p:nvPr/>
          </p:nvSpPr>
          <p:spPr>
            <a:xfrm flipH="1">
              <a:off x="444136" y="1793728"/>
              <a:ext cx="2403566" cy="1309482"/>
            </a:xfrm>
            <a:prstGeom prst="wedgeEllipseCallou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Times New Roman" panose="02020603050405020304" pitchFamily="18" charset="0"/>
                <a:cs typeface="Times New Roman" panose="02020603050405020304" pitchFamily="18" charset="0"/>
              </a:endParaRPr>
            </a:p>
          </p:txBody>
        </p:sp>
        <p:sp>
          <p:nvSpPr>
            <p:cNvPr id="23" name="TextBox 22">
              <a:extLst>
                <a:ext uri="{FF2B5EF4-FFF2-40B4-BE49-F238E27FC236}">
                  <a16:creationId xmlns:a16="http://schemas.microsoft.com/office/drawing/2014/main" id="{57C28033-56EC-42A1-AA35-9F81FDBD2A0F}"/>
                </a:ext>
              </a:extLst>
            </p:cNvPr>
            <p:cNvSpPr txBox="1"/>
            <p:nvPr/>
          </p:nvSpPr>
          <p:spPr>
            <a:xfrm>
              <a:off x="897879" y="2137788"/>
              <a:ext cx="1631491" cy="762397"/>
            </a:xfrm>
            <a:prstGeom prst="rect">
              <a:avLst/>
            </a:prstGeom>
            <a:noFill/>
          </p:spPr>
          <p:txBody>
            <a:bodyPr wrap="none" rtlCol="0">
              <a:spAutoFit/>
            </a:bodyPr>
            <a:lstStyle/>
            <a:p>
              <a:pPr algn="ctr"/>
              <a:r>
                <a:rPr lang="en-US" sz="2000" dirty="0">
                  <a:latin typeface="Times New Roman" panose="02020603050405020304" pitchFamily="18" charset="0"/>
                  <a:cs typeface="Times New Roman" panose="02020603050405020304" pitchFamily="18" charset="0"/>
                </a:rPr>
                <a:t>What is my </a:t>
              </a:r>
            </a:p>
            <a:p>
              <a:pPr algn="ctr"/>
              <a:r>
                <a:rPr lang="en-US" sz="2000" dirty="0">
                  <a:latin typeface="Times New Roman" panose="02020603050405020304" pitchFamily="18" charset="0"/>
                  <a:cs typeface="Times New Roman" panose="02020603050405020304" pitchFamily="18" charset="0"/>
                </a:rPr>
                <a:t>plan?</a:t>
              </a:r>
            </a:p>
          </p:txBody>
        </p:sp>
      </p:grpSp>
      <p:grpSp>
        <p:nvGrpSpPr>
          <p:cNvPr id="19" name="Group 18">
            <a:extLst>
              <a:ext uri="{FF2B5EF4-FFF2-40B4-BE49-F238E27FC236}">
                <a16:creationId xmlns:a16="http://schemas.microsoft.com/office/drawing/2014/main" id="{4B961E8C-1286-4B26-9C47-0A2662D531FA}"/>
              </a:ext>
            </a:extLst>
          </p:cNvPr>
          <p:cNvGrpSpPr/>
          <p:nvPr/>
        </p:nvGrpSpPr>
        <p:grpSpPr>
          <a:xfrm>
            <a:off x="8542874" y="2638172"/>
            <a:ext cx="2104655" cy="1215854"/>
            <a:chOff x="444136" y="1793728"/>
            <a:chExt cx="2403566" cy="1309482"/>
          </a:xfrm>
        </p:grpSpPr>
        <p:sp>
          <p:nvSpPr>
            <p:cNvPr id="20" name="Speech Bubble: Oval 18">
              <a:extLst>
                <a:ext uri="{FF2B5EF4-FFF2-40B4-BE49-F238E27FC236}">
                  <a16:creationId xmlns:a16="http://schemas.microsoft.com/office/drawing/2014/main" id="{8E654661-5D88-438A-9F81-4802DE8AD29B}"/>
                </a:ext>
              </a:extLst>
            </p:cNvPr>
            <p:cNvSpPr/>
            <p:nvPr/>
          </p:nvSpPr>
          <p:spPr>
            <a:xfrm flipH="1">
              <a:off x="444136" y="1793728"/>
              <a:ext cx="2403566" cy="1309482"/>
            </a:xfrm>
            <a:prstGeom prst="wedgeEllipseCallou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id="{C0E03F67-E082-450B-B72D-DEDA3846F9A7}"/>
                </a:ext>
              </a:extLst>
            </p:cNvPr>
            <p:cNvSpPr txBox="1"/>
            <p:nvPr/>
          </p:nvSpPr>
          <p:spPr>
            <a:xfrm>
              <a:off x="839458" y="2161535"/>
              <a:ext cx="1713872" cy="762397"/>
            </a:xfrm>
            <a:prstGeom prst="rect">
              <a:avLst/>
            </a:prstGeom>
            <a:noFill/>
          </p:spPr>
          <p:txBody>
            <a:bodyPr wrap="none" rtlCol="0">
              <a:spAutoFit/>
            </a:bodyPr>
            <a:lstStyle/>
            <a:p>
              <a:pPr algn="ctr"/>
              <a:r>
                <a:rPr lang="en-US" sz="2000" dirty="0">
                  <a:latin typeface="Times New Roman" panose="02020603050405020304" pitchFamily="18" charset="0"/>
                  <a:cs typeface="Times New Roman" panose="02020603050405020304" pitchFamily="18" charset="0"/>
                </a:rPr>
                <a:t>What have I </a:t>
              </a:r>
              <a:br>
                <a:rPr lang="en-US" sz="2000" dirty="0">
                  <a:latin typeface="Times New Roman" panose="02020603050405020304" pitchFamily="18" charset="0"/>
                  <a:cs typeface="Times New Roman" panose="02020603050405020304" pitchFamily="18" charset="0"/>
                </a:rPr>
              </a:br>
              <a:r>
                <a:rPr lang="en-US" sz="2000" dirty="0">
                  <a:latin typeface="Times New Roman" panose="02020603050405020304" pitchFamily="18" charset="0"/>
                  <a:cs typeface="Times New Roman" panose="02020603050405020304" pitchFamily="18" charset="0"/>
                </a:rPr>
                <a:t>learned?</a:t>
              </a:r>
            </a:p>
          </p:txBody>
        </p:sp>
      </p:grpSp>
    </p:spTree>
    <p:extLst>
      <p:ext uri="{BB962C8B-B14F-4D97-AF65-F5344CB8AC3E}">
        <p14:creationId xmlns:p14="http://schemas.microsoft.com/office/powerpoint/2010/main" val="2651298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childTnLst>
                                </p:cTn>
                              </p:par>
                              <p:par>
                                <p:cTn id="22" presetID="10" presetClass="entr" presetSubtype="0"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500"/>
                                        <p:tgtEl>
                                          <p:spTgt spid="19"/>
                                        </p:tgtEl>
                                      </p:cBhvr>
                                    </p:animEffect>
                                  </p:childTnLst>
                                </p:cTn>
                              </p:par>
                              <p:par>
                                <p:cTn id="36" presetID="10" presetClass="entr" presetSubtype="0" fill="hold" nodeType="with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fade">
                                      <p:cBhvr>
                                        <p:cTn id="38" dur="500"/>
                                        <p:tgtEl>
                                          <p:spTgt spid="9"/>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fade">
                                      <p:cBhvr>
                                        <p:cTn id="41" dur="500"/>
                                        <p:tgtEl>
                                          <p:spTgt spid="16"/>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fade">
                                      <p:cBhvr>
                                        <p:cTn id="4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p:bldP spid="15" grpId="0"/>
      <p:bldP spid="1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654351"/>
            <a:ext cx="10840528" cy="1049337"/>
          </a:xfrm>
        </p:spPr>
        <p:txBody>
          <a:bodyPr>
            <a:noAutofit/>
          </a:bodyPr>
          <a:lstStyle/>
          <a:p>
            <a:pPr>
              <a:defRPr/>
            </a:pPr>
            <a:r>
              <a:rPr lang="en-US" sz="4400" b="1" dirty="0">
                <a:solidFill>
                  <a:schemeClr val="tx1"/>
                </a:solidFill>
                <a:latin typeface="Times New Roman" panose="02020603050405020304" pitchFamily="18" charset="0"/>
                <a:cs typeface="Times New Roman" panose="02020603050405020304" pitchFamily="18" charset="0"/>
              </a:rPr>
              <a:t>The Arc’s Self-Determination Scale </a:t>
            </a:r>
          </a:p>
        </p:txBody>
      </p:sp>
      <p:sp>
        <p:nvSpPr>
          <p:cNvPr id="79874" name="Content Placeholder 2"/>
          <p:cNvSpPr>
            <a:spLocks noGrp="1"/>
          </p:cNvSpPr>
          <p:nvPr>
            <p:ph idx="1"/>
          </p:nvPr>
        </p:nvSpPr>
        <p:spPr>
          <a:xfrm>
            <a:off x="1219200" y="1752600"/>
            <a:ext cx="10835886" cy="4973158"/>
          </a:xfrm>
        </p:spPr>
        <p:txBody>
          <a:bodyPr>
            <a:normAutofit/>
          </a:bodyPr>
          <a:lstStyle/>
          <a:p>
            <a:pPr marL="0" indent="0">
              <a:buNone/>
            </a:pPr>
            <a:r>
              <a:rPr lang="en-US" altLang="x-none" sz="2500" dirty="0">
                <a:solidFill>
                  <a:schemeClr val="tx1"/>
                </a:solidFill>
                <a:latin typeface="Times New Roman" panose="02020603050405020304" pitchFamily="18" charset="0"/>
                <a:ea typeface="ＭＳ Ｐゴシック" charset="-128"/>
                <a:cs typeface="Times New Roman" panose="02020603050405020304" pitchFamily="18" charset="0"/>
              </a:rPr>
              <a:t>Measures General Self-Determination and Domains</a:t>
            </a:r>
          </a:p>
          <a:p>
            <a:pPr lvl="1">
              <a:buFont typeface="Wingdings" panose="05000000000000000000" pitchFamily="2" charset="2"/>
              <a:buChar char="v"/>
            </a:pPr>
            <a:r>
              <a:rPr lang="en-US" altLang="x-none" sz="2300" dirty="0">
                <a:solidFill>
                  <a:schemeClr val="tx1"/>
                </a:solidFill>
                <a:latin typeface="Times New Roman" panose="02020603050405020304" pitchFamily="18" charset="0"/>
                <a:ea typeface="ＭＳ Ｐゴシック" charset="-128"/>
                <a:cs typeface="Times New Roman" panose="02020603050405020304" pitchFamily="18" charset="0"/>
              </a:rPr>
              <a:t>Autonomy</a:t>
            </a:r>
          </a:p>
          <a:p>
            <a:pPr lvl="2">
              <a:buFont typeface="Wingdings" panose="05000000000000000000" pitchFamily="2" charset="2"/>
              <a:buChar char="v"/>
            </a:pPr>
            <a:r>
              <a:rPr lang="en-US" altLang="x-none" sz="1900" dirty="0">
                <a:solidFill>
                  <a:schemeClr val="tx1"/>
                </a:solidFill>
                <a:latin typeface="Times New Roman" panose="02020603050405020304" pitchFamily="18" charset="0"/>
                <a:ea typeface="ＭＳ Ｐゴシック" charset="-128"/>
                <a:cs typeface="Times New Roman" panose="02020603050405020304" pitchFamily="18" charset="0"/>
              </a:rPr>
              <a:t>Independence</a:t>
            </a:r>
          </a:p>
          <a:p>
            <a:pPr lvl="3">
              <a:buFont typeface="Wingdings" panose="05000000000000000000" pitchFamily="2" charset="2"/>
              <a:buChar char="v"/>
            </a:pPr>
            <a:r>
              <a:rPr lang="en-US" altLang="x-none" sz="1900" dirty="0">
                <a:solidFill>
                  <a:schemeClr val="tx1"/>
                </a:solidFill>
                <a:latin typeface="Times New Roman" panose="02020603050405020304" pitchFamily="18" charset="0"/>
                <a:ea typeface="ＭＳ Ｐゴシック" charset="-128"/>
                <a:cs typeface="Times New Roman" panose="02020603050405020304" pitchFamily="18" charset="0"/>
              </a:rPr>
              <a:t>Routine personal care and family oriented functions;</a:t>
            </a:r>
          </a:p>
          <a:p>
            <a:pPr lvl="3">
              <a:buFont typeface="Wingdings" panose="05000000000000000000" pitchFamily="2" charset="2"/>
              <a:buChar char="v"/>
            </a:pPr>
            <a:r>
              <a:rPr lang="en-US" altLang="x-none" sz="1900" dirty="0">
                <a:solidFill>
                  <a:schemeClr val="tx1"/>
                </a:solidFill>
                <a:latin typeface="Times New Roman" panose="02020603050405020304" pitchFamily="18" charset="0"/>
                <a:ea typeface="ＭＳ Ｐゴシック" charset="-128"/>
                <a:cs typeface="Times New Roman" panose="02020603050405020304" pitchFamily="18" charset="0"/>
              </a:rPr>
              <a:t>Interaction with the environment;</a:t>
            </a:r>
          </a:p>
          <a:p>
            <a:pPr lvl="2">
              <a:buFont typeface="Wingdings" panose="05000000000000000000" pitchFamily="2" charset="2"/>
              <a:buChar char="v"/>
            </a:pPr>
            <a:r>
              <a:rPr lang="en-US" altLang="x-none" sz="1900" dirty="0">
                <a:solidFill>
                  <a:schemeClr val="tx1"/>
                </a:solidFill>
                <a:latin typeface="Times New Roman" panose="02020603050405020304" pitchFamily="18" charset="0"/>
                <a:ea typeface="ＭＳ Ｐゴシック" charset="-128"/>
                <a:cs typeface="Times New Roman" panose="02020603050405020304" pitchFamily="18" charset="0"/>
              </a:rPr>
              <a:t>Acting on the basis of preferences, beliefs, interests and abilities</a:t>
            </a:r>
          </a:p>
          <a:p>
            <a:pPr lvl="3">
              <a:buFont typeface="Wingdings" panose="05000000000000000000" pitchFamily="2" charset="2"/>
              <a:buChar char="v"/>
            </a:pPr>
            <a:r>
              <a:rPr lang="en-US" altLang="x-none" sz="1900" dirty="0">
                <a:solidFill>
                  <a:schemeClr val="tx1"/>
                </a:solidFill>
                <a:latin typeface="Times New Roman" panose="02020603050405020304" pitchFamily="18" charset="0"/>
                <a:ea typeface="ＭＳ Ｐゴシック" charset="-128"/>
                <a:cs typeface="Times New Roman" panose="02020603050405020304" pitchFamily="18" charset="0"/>
              </a:rPr>
              <a:t>Recreational and leisure time</a:t>
            </a:r>
          </a:p>
          <a:p>
            <a:pPr lvl="3">
              <a:buFont typeface="Wingdings" panose="05000000000000000000" pitchFamily="2" charset="2"/>
              <a:buChar char="v"/>
            </a:pPr>
            <a:r>
              <a:rPr lang="en-US" altLang="x-none" sz="1900" dirty="0">
                <a:solidFill>
                  <a:schemeClr val="tx1"/>
                </a:solidFill>
                <a:latin typeface="Times New Roman" panose="02020603050405020304" pitchFamily="18" charset="0"/>
                <a:ea typeface="ＭＳ Ｐゴシック" charset="-128"/>
                <a:cs typeface="Times New Roman" panose="02020603050405020304" pitchFamily="18" charset="0"/>
              </a:rPr>
              <a:t>Community involvement and interaction</a:t>
            </a:r>
          </a:p>
          <a:p>
            <a:pPr lvl="3">
              <a:buFont typeface="Wingdings" panose="05000000000000000000" pitchFamily="2" charset="2"/>
              <a:buChar char="v"/>
            </a:pPr>
            <a:r>
              <a:rPr lang="en-US" altLang="x-none" sz="1900" dirty="0">
                <a:solidFill>
                  <a:schemeClr val="tx1"/>
                </a:solidFill>
                <a:latin typeface="Times New Roman" panose="02020603050405020304" pitchFamily="18" charset="0"/>
                <a:ea typeface="ＭＳ Ｐゴシック" charset="-128"/>
                <a:cs typeface="Times New Roman" panose="02020603050405020304" pitchFamily="18" charset="0"/>
              </a:rPr>
              <a:t>Post-school directions</a:t>
            </a:r>
          </a:p>
          <a:p>
            <a:pPr lvl="3">
              <a:buFont typeface="Wingdings" panose="05000000000000000000" pitchFamily="2" charset="2"/>
              <a:buChar char="v"/>
            </a:pPr>
            <a:r>
              <a:rPr lang="en-US" altLang="x-none" sz="1900" dirty="0">
                <a:solidFill>
                  <a:schemeClr val="tx1"/>
                </a:solidFill>
                <a:latin typeface="Times New Roman" panose="02020603050405020304" pitchFamily="18" charset="0"/>
                <a:ea typeface="ＭＳ Ｐゴシック" charset="-128"/>
                <a:cs typeface="Times New Roman" panose="02020603050405020304" pitchFamily="18" charset="0"/>
              </a:rPr>
              <a:t>Personal expression</a:t>
            </a:r>
          </a:p>
          <a:p>
            <a:pPr lvl="1">
              <a:buFont typeface="Wingdings" panose="05000000000000000000" pitchFamily="2" charset="2"/>
              <a:buChar char="v"/>
            </a:pPr>
            <a:r>
              <a:rPr lang="en-US" altLang="x-none" sz="2300" dirty="0">
                <a:solidFill>
                  <a:schemeClr val="tx1"/>
                </a:solidFill>
                <a:latin typeface="Times New Roman" panose="02020603050405020304" pitchFamily="18" charset="0"/>
                <a:ea typeface="ＭＳ Ｐゴシック" charset="-128"/>
                <a:cs typeface="Times New Roman" panose="02020603050405020304" pitchFamily="18" charset="0"/>
              </a:rPr>
              <a:t>Self-Regulation </a:t>
            </a:r>
          </a:p>
          <a:p>
            <a:pPr lvl="3">
              <a:buFont typeface="Wingdings" panose="05000000000000000000" pitchFamily="2" charset="2"/>
              <a:buChar char="v"/>
            </a:pPr>
            <a:r>
              <a:rPr lang="en-US" altLang="x-none" sz="1900" dirty="0">
                <a:solidFill>
                  <a:schemeClr val="tx1"/>
                </a:solidFill>
                <a:latin typeface="Times New Roman" panose="02020603050405020304" pitchFamily="18" charset="0"/>
                <a:ea typeface="ＭＳ Ｐゴシック" charset="-128"/>
                <a:cs typeface="Times New Roman" panose="02020603050405020304" pitchFamily="18" charset="0"/>
              </a:rPr>
              <a:t>Interpersonal cognitive problem solving</a:t>
            </a:r>
          </a:p>
          <a:p>
            <a:pPr lvl="3">
              <a:buFont typeface="Wingdings" panose="05000000000000000000" pitchFamily="2" charset="2"/>
              <a:buChar char="v"/>
            </a:pPr>
            <a:r>
              <a:rPr lang="en-US" altLang="x-none" sz="1900" dirty="0">
                <a:solidFill>
                  <a:schemeClr val="tx1"/>
                </a:solidFill>
                <a:latin typeface="Times New Roman" panose="02020603050405020304" pitchFamily="18" charset="0"/>
                <a:ea typeface="ＭＳ Ｐゴシック" charset="-128"/>
                <a:cs typeface="Times New Roman" panose="02020603050405020304" pitchFamily="18" charset="0"/>
              </a:rPr>
              <a:t>Goal setting and task performance</a:t>
            </a:r>
          </a:p>
          <a:p>
            <a:pPr lvl="3">
              <a:buFont typeface="Wingdings" panose="05000000000000000000" pitchFamily="2" charset="2"/>
              <a:buChar char="v"/>
            </a:pPr>
            <a:endParaRPr lang="en-US" altLang="x-none" sz="1900" dirty="0">
              <a:solidFill>
                <a:schemeClr val="tx1"/>
              </a:solidFill>
              <a:latin typeface="Times New Roman" panose="02020603050405020304" pitchFamily="18" charset="0"/>
              <a:ea typeface="ＭＳ Ｐゴシック" charset="-128"/>
              <a:cs typeface="Times New Roman" panose="02020603050405020304" pitchFamily="18" charset="0"/>
            </a:endParaRPr>
          </a:p>
        </p:txBody>
      </p:sp>
    </p:spTree>
    <p:extLst>
      <p:ext uri="{BB962C8B-B14F-4D97-AF65-F5344CB8AC3E}">
        <p14:creationId xmlns:p14="http://schemas.microsoft.com/office/powerpoint/2010/main" val="1207559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C698F4E-6BB1-461D-BDBE-C12DAA76DBFC}"/>
              </a:ext>
            </a:extLst>
          </p:cNvPr>
          <p:cNvSpPr>
            <a:spLocks noGrp="1"/>
          </p:cNvSpPr>
          <p:nvPr>
            <p:ph type="title" idx="4294967295"/>
          </p:nvPr>
        </p:nvSpPr>
        <p:spPr>
          <a:xfrm>
            <a:off x="0" y="3276600"/>
            <a:ext cx="3505200" cy="787400"/>
          </a:xfrm>
        </p:spPr>
        <p:txBody>
          <a:bodyPr>
            <a:noAutofit/>
          </a:bodyPr>
          <a:lstStyle/>
          <a:p>
            <a:r>
              <a:rPr lang="en-US" sz="3200" b="1" dirty="0">
                <a:solidFill>
                  <a:schemeClr val="tx1"/>
                </a:solidFill>
                <a:latin typeface="Times New Roman" panose="02020603050405020304" pitchFamily="18" charset="0"/>
                <a:cs typeface="Times New Roman" panose="02020603050405020304" pitchFamily="18" charset="0"/>
              </a:rPr>
              <a:t>IMPLEMENTING THE </a:t>
            </a:r>
            <a:br>
              <a:rPr lang="en-US" sz="3200" b="1" dirty="0">
                <a:solidFill>
                  <a:schemeClr val="tx1"/>
                </a:solidFill>
                <a:latin typeface="Times New Roman" panose="02020603050405020304" pitchFamily="18" charset="0"/>
                <a:cs typeface="Times New Roman" panose="02020603050405020304" pitchFamily="18" charset="0"/>
              </a:rPr>
            </a:br>
            <a:r>
              <a:rPr lang="en-US" sz="3200" b="1" dirty="0">
                <a:solidFill>
                  <a:schemeClr val="tx1"/>
                </a:solidFill>
                <a:latin typeface="Times New Roman" panose="02020603050405020304" pitchFamily="18" charset="0"/>
                <a:cs typeface="Times New Roman" panose="02020603050405020304" pitchFamily="18" charset="0"/>
              </a:rPr>
              <a:t>SDLMI</a:t>
            </a:r>
          </a:p>
        </p:txBody>
      </p:sp>
      <p:sp>
        <p:nvSpPr>
          <p:cNvPr id="6" name="Content Placeholder 4">
            <a:extLst>
              <a:ext uri="{FF2B5EF4-FFF2-40B4-BE49-F238E27FC236}">
                <a16:creationId xmlns:a16="http://schemas.microsoft.com/office/drawing/2014/main" id="{CE35064F-10EF-4660-825F-F599E0823737}"/>
              </a:ext>
            </a:extLst>
          </p:cNvPr>
          <p:cNvSpPr txBox="1">
            <a:spLocks/>
          </p:cNvSpPr>
          <p:nvPr/>
        </p:nvSpPr>
        <p:spPr>
          <a:xfrm>
            <a:off x="2887250" y="-41120"/>
            <a:ext cx="9304750" cy="6365720"/>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100000"/>
              </a:lnSpc>
              <a:spcBef>
                <a:spcPts val="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600"/>
              </a:spcBef>
              <a:buFont typeface="Wingdings" charset="2"/>
              <a:buChar char="§"/>
            </a:pPr>
            <a:r>
              <a:rPr lang="en-US" altLang="x-none" dirty="0">
                <a:latin typeface="Times New Roman" panose="02020603050405020304" pitchFamily="18" charset="0"/>
                <a:ea typeface="ＭＳ Ｐゴシック" charset="-128"/>
                <a:cs typeface="Times New Roman" panose="02020603050405020304" pitchFamily="18" charset="0"/>
              </a:rPr>
              <a:t>How much time does implementing the SDLMI take?</a:t>
            </a:r>
          </a:p>
          <a:p>
            <a:pPr marL="752475" lvl="1" indent="-295275">
              <a:spcBef>
                <a:spcPts val="600"/>
              </a:spcBef>
              <a:buFont typeface="Wingdings" charset="2"/>
              <a:buChar char="ü"/>
            </a:pPr>
            <a:r>
              <a:rPr lang="en-US" altLang="x-none" dirty="0">
                <a:latin typeface="Times New Roman" panose="02020603050405020304" pitchFamily="18" charset="0"/>
                <a:ea typeface="ＭＳ Ｐゴシック" charset="-128"/>
                <a:cs typeface="Times New Roman" panose="02020603050405020304" pitchFamily="18" charset="0"/>
              </a:rPr>
              <a:t>Individualized based on the strengths and support needs of the student</a:t>
            </a:r>
          </a:p>
          <a:p>
            <a:pPr marL="0" indent="0">
              <a:spcBef>
                <a:spcPts val="600"/>
              </a:spcBef>
              <a:buFont typeface="Arial" panose="020B0604020202020204" pitchFamily="34" charset="0"/>
              <a:buNone/>
            </a:pPr>
            <a:endParaRPr lang="en-US" altLang="x-none" sz="1400" dirty="0">
              <a:latin typeface="Times New Roman" panose="02020603050405020304" pitchFamily="18" charset="0"/>
              <a:ea typeface="ＭＳ Ｐゴシック" charset="-128"/>
              <a:cs typeface="Times New Roman" panose="02020603050405020304" pitchFamily="18" charset="0"/>
            </a:endParaRPr>
          </a:p>
          <a:p>
            <a:pPr>
              <a:spcBef>
                <a:spcPts val="600"/>
              </a:spcBef>
              <a:buFont typeface="Wingdings" charset="2"/>
              <a:buChar char="§"/>
            </a:pPr>
            <a:r>
              <a:rPr lang="en-US" altLang="x-none" dirty="0">
                <a:latin typeface="Times New Roman" panose="02020603050405020304" pitchFamily="18" charset="0"/>
                <a:ea typeface="ＭＳ Ｐゴシック" charset="-128"/>
                <a:cs typeface="Times New Roman" panose="02020603050405020304" pitchFamily="18" charset="0"/>
              </a:rPr>
              <a:t>What kinds of goals do students set?</a:t>
            </a:r>
          </a:p>
          <a:p>
            <a:pPr lvl="1">
              <a:spcBef>
                <a:spcPts val="600"/>
              </a:spcBef>
              <a:buFont typeface="Wingdings" charset="2"/>
              <a:buChar char="ü"/>
            </a:pPr>
            <a:r>
              <a:rPr lang="en-US" altLang="x-none" dirty="0">
                <a:latin typeface="Times New Roman" panose="02020603050405020304" pitchFamily="18" charset="0"/>
                <a:ea typeface="ＭＳ Ｐゴシック" charset="-128"/>
                <a:cs typeface="Times New Roman" panose="02020603050405020304" pitchFamily="18" charset="0"/>
              </a:rPr>
              <a:t>Goals related to:</a:t>
            </a:r>
          </a:p>
          <a:p>
            <a:pPr lvl="2">
              <a:spcBef>
                <a:spcPts val="600"/>
              </a:spcBef>
              <a:buFont typeface="Courier New" charset="0"/>
              <a:buChar char="o"/>
            </a:pPr>
            <a:r>
              <a:rPr lang="en-US" altLang="x-none" dirty="0">
                <a:latin typeface="Times New Roman" panose="02020603050405020304" pitchFamily="18" charset="0"/>
                <a:ea typeface="ＭＳ Ｐゴシック" charset="-128"/>
                <a:cs typeface="Times New Roman" panose="02020603050405020304" pitchFamily="18" charset="0"/>
              </a:rPr>
              <a:t>Academics</a:t>
            </a:r>
          </a:p>
          <a:p>
            <a:pPr lvl="2">
              <a:spcBef>
                <a:spcPts val="600"/>
              </a:spcBef>
              <a:buFont typeface="Courier New" charset="0"/>
              <a:buChar char="o"/>
            </a:pPr>
            <a:r>
              <a:rPr lang="en-US" altLang="x-none" dirty="0">
                <a:latin typeface="Times New Roman" panose="02020603050405020304" pitchFamily="18" charset="0"/>
                <a:ea typeface="ＭＳ Ｐゴシック" charset="-128"/>
                <a:cs typeface="Times New Roman" panose="02020603050405020304" pitchFamily="18" charset="0"/>
              </a:rPr>
              <a:t>Vocational skills</a:t>
            </a:r>
          </a:p>
          <a:p>
            <a:pPr lvl="2">
              <a:spcBef>
                <a:spcPts val="600"/>
              </a:spcBef>
              <a:buFont typeface="Courier New" charset="0"/>
              <a:buChar char="o"/>
            </a:pPr>
            <a:r>
              <a:rPr lang="en-US" altLang="x-none" dirty="0">
                <a:latin typeface="Times New Roman" panose="02020603050405020304" pitchFamily="18" charset="0"/>
                <a:ea typeface="ＭＳ Ｐゴシック" charset="-128"/>
                <a:cs typeface="Times New Roman" panose="02020603050405020304" pitchFamily="18" charset="0"/>
              </a:rPr>
              <a:t>Transition</a:t>
            </a:r>
          </a:p>
          <a:p>
            <a:pPr lvl="2">
              <a:spcBef>
                <a:spcPts val="600"/>
              </a:spcBef>
              <a:buFont typeface="Courier New" charset="0"/>
              <a:buChar char="o"/>
            </a:pPr>
            <a:r>
              <a:rPr lang="en-US" altLang="x-none" dirty="0">
                <a:latin typeface="Times New Roman" panose="02020603050405020304" pitchFamily="18" charset="0"/>
                <a:ea typeface="ＭＳ Ｐゴシック" charset="-128"/>
                <a:cs typeface="Times New Roman" panose="02020603050405020304" pitchFamily="18" charset="0"/>
              </a:rPr>
              <a:t>Social Interaction</a:t>
            </a:r>
          </a:p>
          <a:p>
            <a:pPr marL="914400" lvl="2" indent="0">
              <a:spcBef>
                <a:spcPts val="600"/>
              </a:spcBef>
              <a:buNone/>
            </a:pPr>
            <a:endParaRPr lang="en-US" altLang="x-none" sz="1600" dirty="0">
              <a:latin typeface="Times New Roman" panose="02020603050405020304" pitchFamily="18" charset="0"/>
              <a:ea typeface="ＭＳ Ｐゴシック" charset="-128"/>
              <a:cs typeface="Times New Roman" panose="02020603050405020304" pitchFamily="18" charset="0"/>
            </a:endParaRPr>
          </a:p>
          <a:p>
            <a:pPr>
              <a:spcBef>
                <a:spcPts val="600"/>
              </a:spcBef>
              <a:buFont typeface="Wingdings" charset="2"/>
              <a:buChar char="§"/>
            </a:pPr>
            <a:r>
              <a:rPr lang="en-US" altLang="x-none" dirty="0">
                <a:latin typeface="Times New Roman" panose="02020603050405020304" pitchFamily="18" charset="0"/>
                <a:ea typeface="ＭＳ Ｐゴシック" charset="-128"/>
                <a:cs typeface="Times New Roman" panose="02020603050405020304" pitchFamily="18" charset="0"/>
              </a:rPr>
              <a:t>How do teachers integrate the SDLMI with existing instruction?</a:t>
            </a:r>
          </a:p>
          <a:p>
            <a:pPr lvl="1">
              <a:spcBef>
                <a:spcPts val="600"/>
              </a:spcBef>
              <a:buFont typeface="Wingdings" charset="2"/>
              <a:buChar char="ü"/>
            </a:pPr>
            <a:r>
              <a:rPr lang="en-US" altLang="x-none" dirty="0">
                <a:latin typeface="Times New Roman" panose="02020603050405020304" pitchFamily="18" charset="0"/>
                <a:ea typeface="ＭＳ Ｐゴシック" charset="-128"/>
                <a:cs typeface="Times New Roman" panose="02020603050405020304" pitchFamily="18" charset="0"/>
              </a:rPr>
              <a:t>Students often work toward goals throughout the day as opportunities arise</a:t>
            </a:r>
          </a:p>
          <a:p>
            <a:pPr lvl="1">
              <a:spcBef>
                <a:spcPts val="600"/>
              </a:spcBef>
              <a:buFont typeface="Wingdings" charset="2"/>
              <a:buChar char="ü"/>
            </a:pPr>
            <a:r>
              <a:rPr lang="en-US" altLang="x-none" dirty="0">
                <a:latin typeface="Times New Roman" panose="02020603050405020304" pitchFamily="18" charset="0"/>
                <a:ea typeface="ＭＳ Ｐゴシック" charset="-128"/>
                <a:cs typeface="Times New Roman" panose="02020603050405020304" pitchFamily="18" charset="0"/>
              </a:rPr>
              <a:t>Teachers support students, but students self-direct the process.</a:t>
            </a:r>
          </a:p>
          <a:p>
            <a:pPr lvl="2">
              <a:spcBef>
                <a:spcPts val="600"/>
              </a:spcBef>
              <a:buFont typeface="Courier New" charset="0"/>
              <a:buChar char="o"/>
            </a:pPr>
            <a:endParaRPr lang="en-US" altLang="x-none" dirty="0">
              <a:latin typeface="Times New Roman" panose="02020603050405020304" pitchFamily="18" charset="0"/>
              <a:ea typeface="ＭＳ Ｐゴシック" charset="-128"/>
              <a:cs typeface="Times New Roman" panose="02020603050405020304" pitchFamily="18" charset="0"/>
            </a:endParaRPr>
          </a:p>
          <a:p>
            <a:pPr>
              <a:spcBef>
                <a:spcPts val="600"/>
              </a:spcBef>
              <a:buFont typeface="Wingdings" charset="2"/>
              <a:buChar char="§"/>
            </a:pPr>
            <a:endParaRPr lang="en-US" altLang="x-none" dirty="0">
              <a:latin typeface="Times New Roman" panose="02020603050405020304" pitchFamily="18" charset="0"/>
              <a:ea typeface="ＭＳ Ｐゴシック" charset="-128"/>
              <a:cs typeface="Times New Roman" panose="02020603050405020304" pitchFamily="18" charset="0"/>
            </a:endParaRPr>
          </a:p>
          <a:p>
            <a:pPr>
              <a:spcBef>
                <a:spcPts val="600"/>
              </a:spcBef>
              <a:buFont typeface="Wingdings" charset="2"/>
              <a:buChar char="§"/>
            </a:pPr>
            <a:endParaRPr lang="en-US" altLang="x-none" dirty="0">
              <a:latin typeface="Times New Roman" panose="02020603050405020304" pitchFamily="18" charset="0"/>
              <a:ea typeface="ＭＳ Ｐゴシック" charset="-128"/>
              <a:cs typeface="Times New Roman" panose="02020603050405020304" pitchFamily="18" charset="0"/>
            </a:endParaRPr>
          </a:p>
          <a:p>
            <a:pPr lvl="1">
              <a:spcBef>
                <a:spcPts val="600"/>
              </a:spcBef>
              <a:buFont typeface="Wingdings" charset="2"/>
              <a:buChar char="§"/>
            </a:pPr>
            <a:endParaRPr lang="en-US" altLang="x-none" dirty="0">
              <a:latin typeface="Times New Roman" panose="02020603050405020304" pitchFamily="18" charset="0"/>
              <a:ea typeface="ＭＳ Ｐゴシック" charset="-128"/>
              <a:cs typeface="Times New Roman" panose="02020603050405020304" pitchFamily="18" charset="0"/>
            </a:endParaRPr>
          </a:p>
          <a:p>
            <a:pPr lvl="1">
              <a:spcBef>
                <a:spcPts val="600"/>
              </a:spcBef>
              <a:buFont typeface="Wingdings" charset="2"/>
              <a:buChar char="§"/>
            </a:pPr>
            <a:endParaRPr lang="en-US" altLang="x-none" dirty="0">
              <a:latin typeface="Times New Roman" panose="02020603050405020304" pitchFamily="18" charset="0"/>
              <a:ea typeface="ＭＳ Ｐゴシック" charset="-128"/>
              <a:cs typeface="Times New Roman" panose="02020603050405020304" pitchFamily="18" charset="0"/>
            </a:endParaRPr>
          </a:p>
          <a:p>
            <a:pPr lvl="1">
              <a:spcBef>
                <a:spcPts val="600"/>
              </a:spcBef>
              <a:buFont typeface="Wingdings" charset="2"/>
              <a:buChar char="§"/>
            </a:pPr>
            <a:endParaRPr lang="en-US" altLang="x-none" dirty="0">
              <a:latin typeface="Times New Roman" panose="02020603050405020304" pitchFamily="18" charset="0"/>
              <a:ea typeface="ＭＳ Ｐゴシック" charset="-128"/>
              <a:cs typeface="Times New Roman" panose="02020603050405020304" pitchFamily="18" charset="0"/>
            </a:endParaRPr>
          </a:p>
          <a:p>
            <a:pPr lvl="1">
              <a:lnSpc>
                <a:spcPct val="120000"/>
              </a:lnSpc>
              <a:buFont typeface="Wingdings" charset="2"/>
              <a:buChar char="§"/>
            </a:pPr>
            <a:endParaRPr lang="en-US" altLang="x-none" sz="600" dirty="0">
              <a:latin typeface="Times New Roman" panose="02020603050405020304" pitchFamily="18" charset="0"/>
              <a:ea typeface="ＭＳ Ｐゴシック" charset="-128"/>
              <a:cs typeface="Times New Roman" panose="02020603050405020304" pitchFamily="18" charset="0"/>
            </a:endParaRPr>
          </a:p>
        </p:txBody>
      </p:sp>
    </p:spTree>
    <p:extLst>
      <p:ext uri="{BB962C8B-B14F-4D97-AF65-F5344CB8AC3E}">
        <p14:creationId xmlns:p14="http://schemas.microsoft.com/office/powerpoint/2010/main" val="45757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fade">
                                      <p:cBhvr>
                                        <p:cTn id="10" dur="500"/>
                                        <p:tgtEl>
                                          <p:spTgt spid="6">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animEffect transition="in" filter="fade">
                                      <p:cBhvr>
                                        <p:cTn id="15" dur="500"/>
                                        <p:tgtEl>
                                          <p:spTgt spid="6">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6">
                                            <p:txEl>
                                              <p:pRg st="4" end="4"/>
                                            </p:txEl>
                                          </p:spTgt>
                                        </p:tgtEl>
                                        <p:attrNameLst>
                                          <p:attrName>style.visibility</p:attrName>
                                        </p:attrNameLst>
                                      </p:cBhvr>
                                      <p:to>
                                        <p:strVal val="visible"/>
                                      </p:to>
                                    </p:set>
                                    <p:animEffect transition="in" filter="fade">
                                      <p:cBhvr>
                                        <p:cTn id="18" dur="500"/>
                                        <p:tgtEl>
                                          <p:spTgt spid="6">
                                            <p:txEl>
                                              <p:pRg st="4" end="4"/>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6">
                                            <p:txEl>
                                              <p:pRg st="5" end="5"/>
                                            </p:txEl>
                                          </p:spTgt>
                                        </p:tgtEl>
                                        <p:attrNameLst>
                                          <p:attrName>style.visibility</p:attrName>
                                        </p:attrNameLst>
                                      </p:cBhvr>
                                      <p:to>
                                        <p:strVal val="visible"/>
                                      </p:to>
                                    </p:set>
                                    <p:animEffect transition="in" filter="fade">
                                      <p:cBhvr>
                                        <p:cTn id="21" dur="500"/>
                                        <p:tgtEl>
                                          <p:spTgt spid="6">
                                            <p:txEl>
                                              <p:pRg st="5" end="5"/>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6">
                                            <p:txEl>
                                              <p:pRg st="6" end="6"/>
                                            </p:txEl>
                                          </p:spTgt>
                                        </p:tgtEl>
                                        <p:attrNameLst>
                                          <p:attrName>style.visibility</p:attrName>
                                        </p:attrNameLst>
                                      </p:cBhvr>
                                      <p:to>
                                        <p:strVal val="visible"/>
                                      </p:to>
                                    </p:set>
                                    <p:animEffect transition="in" filter="fade">
                                      <p:cBhvr>
                                        <p:cTn id="24" dur="500"/>
                                        <p:tgtEl>
                                          <p:spTgt spid="6">
                                            <p:txEl>
                                              <p:pRg st="6" end="6"/>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6">
                                            <p:txEl>
                                              <p:pRg st="7" end="7"/>
                                            </p:txEl>
                                          </p:spTgt>
                                        </p:tgtEl>
                                        <p:attrNameLst>
                                          <p:attrName>style.visibility</p:attrName>
                                        </p:attrNameLst>
                                      </p:cBhvr>
                                      <p:to>
                                        <p:strVal val="visible"/>
                                      </p:to>
                                    </p:set>
                                    <p:animEffect transition="in" filter="fade">
                                      <p:cBhvr>
                                        <p:cTn id="27" dur="500"/>
                                        <p:tgtEl>
                                          <p:spTgt spid="6">
                                            <p:txEl>
                                              <p:pRg st="7" end="7"/>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6">
                                            <p:txEl>
                                              <p:pRg st="8" end="8"/>
                                            </p:txEl>
                                          </p:spTgt>
                                        </p:tgtEl>
                                        <p:attrNameLst>
                                          <p:attrName>style.visibility</p:attrName>
                                        </p:attrNameLst>
                                      </p:cBhvr>
                                      <p:to>
                                        <p:strVal val="visible"/>
                                      </p:to>
                                    </p:set>
                                    <p:animEffect transition="in" filter="fade">
                                      <p:cBhvr>
                                        <p:cTn id="30" dur="500"/>
                                        <p:tgtEl>
                                          <p:spTgt spid="6">
                                            <p:txEl>
                                              <p:pRg st="8" end="8"/>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6">
                                            <p:txEl>
                                              <p:pRg st="10" end="10"/>
                                            </p:txEl>
                                          </p:spTgt>
                                        </p:tgtEl>
                                        <p:attrNameLst>
                                          <p:attrName>style.visibility</p:attrName>
                                        </p:attrNameLst>
                                      </p:cBhvr>
                                      <p:to>
                                        <p:strVal val="visible"/>
                                      </p:to>
                                    </p:set>
                                    <p:animEffect transition="in" filter="fade">
                                      <p:cBhvr>
                                        <p:cTn id="35" dur="500"/>
                                        <p:tgtEl>
                                          <p:spTgt spid="6">
                                            <p:txEl>
                                              <p:pRg st="10" end="10"/>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6">
                                            <p:txEl>
                                              <p:pRg st="11" end="11"/>
                                            </p:txEl>
                                          </p:spTgt>
                                        </p:tgtEl>
                                        <p:attrNameLst>
                                          <p:attrName>style.visibility</p:attrName>
                                        </p:attrNameLst>
                                      </p:cBhvr>
                                      <p:to>
                                        <p:strVal val="visible"/>
                                      </p:to>
                                    </p:set>
                                    <p:animEffect transition="in" filter="fade">
                                      <p:cBhvr>
                                        <p:cTn id="38" dur="500"/>
                                        <p:tgtEl>
                                          <p:spTgt spid="6">
                                            <p:txEl>
                                              <p:pRg st="11" end="11"/>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6">
                                            <p:txEl>
                                              <p:pRg st="12" end="12"/>
                                            </p:txEl>
                                          </p:spTgt>
                                        </p:tgtEl>
                                        <p:attrNameLst>
                                          <p:attrName>style.visibility</p:attrName>
                                        </p:attrNameLst>
                                      </p:cBhvr>
                                      <p:to>
                                        <p:strVal val="visible"/>
                                      </p:to>
                                    </p:set>
                                    <p:animEffect transition="in" filter="fade">
                                      <p:cBhvr>
                                        <p:cTn id="41" dur="500"/>
                                        <p:tgtEl>
                                          <p:spTgt spid="6">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C698F4E-6BB1-461D-BDBE-C12DAA76DBFC}"/>
              </a:ext>
            </a:extLst>
          </p:cNvPr>
          <p:cNvSpPr>
            <a:spLocks noGrp="1"/>
          </p:cNvSpPr>
          <p:nvPr>
            <p:ph type="title" idx="4294967295"/>
          </p:nvPr>
        </p:nvSpPr>
        <p:spPr>
          <a:xfrm>
            <a:off x="0" y="2794000"/>
            <a:ext cx="2971800" cy="1050925"/>
          </a:xfrm>
        </p:spPr>
        <p:txBody>
          <a:bodyPr>
            <a:noAutofit/>
          </a:bodyPr>
          <a:lstStyle/>
          <a:p>
            <a:r>
              <a:rPr lang="en-US" sz="3200" b="1" dirty="0">
                <a:solidFill>
                  <a:schemeClr val="tx1"/>
                </a:solidFill>
                <a:latin typeface="Times New Roman" panose="02020603050405020304" pitchFamily="18" charset="0"/>
                <a:cs typeface="Times New Roman" panose="02020603050405020304" pitchFamily="18" charset="0"/>
              </a:rPr>
              <a:t>HOW TO USE THE SDLMI</a:t>
            </a:r>
          </a:p>
        </p:txBody>
      </p:sp>
      <p:sp>
        <p:nvSpPr>
          <p:cNvPr id="5" name="Content Placeholder 4">
            <a:extLst>
              <a:ext uri="{FF2B5EF4-FFF2-40B4-BE49-F238E27FC236}">
                <a16:creationId xmlns:a16="http://schemas.microsoft.com/office/drawing/2014/main" id="{CE35064F-10EF-4660-825F-F599E0823737}"/>
              </a:ext>
            </a:extLst>
          </p:cNvPr>
          <p:cNvSpPr txBox="1">
            <a:spLocks/>
          </p:cNvSpPr>
          <p:nvPr/>
        </p:nvSpPr>
        <p:spPr>
          <a:xfrm>
            <a:off x="2713079" y="203201"/>
            <a:ext cx="4744361" cy="6273799"/>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100000"/>
              </a:lnSpc>
              <a:spcBef>
                <a:spcPts val="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600"/>
              </a:spcBef>
              <a:buFont typeface="Arial" panose="020B0604020202020204" pitchFamily="34" charset="0"/>
              <a:buNone/>
            </a:pPr>
            <a:r>
              <a:rPr lang="en-US" altLang="x-none" sz="2600" dirty="0">
                <a:latin typeface="Times New Roman" panose="02020603050405020304" pitchFamily="18" charset="0"/>
                <a:ea typeface="ＭＳ Ｐゴシック" charset="-128"/>
                <a:cs typeface="Times New Roman" panose="02020603050405020304" pitchFamily="18" charset="0"/>
              </a:rPr>
              <a:t>Teachers can use the SDLMI in a variety of </a:t>
            </a:r>
            <a:r>
              <a:rPr lang="en-US" altLang="x-none" sz="2600" b="1" dirty="0">
                <a:latin typeface="Times New Roman" panose="02020603050405020304" pitchFamily="18" charset="0"/>
                <a:ea typeface="ＭＳ Ｐゴシック" charset="-128"/>
                <a:cs typeface="Times New Roman" panose="02020603050405020304" pitchFamily="18" charset="0"/>
              </a:rPr>
              <a:t>settings</a:t>
            </a:r>
            <a:r>
              <a:rPr lang="en-US" altLang="x-none" sz="2600" dirty="0">
                <a:latin typeface="Times New Roman" panose="02020603050405020304" pitchFamily="18" charset="0"/>
                <a:ea typeface="ＭＳ Ｐゴシック" charset="-128"/>
                <a:cs typeface="Times New Roman" panose="02020603050405020304" pitchFamily="18" charset="0"/>
              </a:rPr>
              <a:t> with a variety of </a:t>
            </a:r>
            <a:r>
              <a:rPr lang="en-US" altLang="x-none" sz="2600" b="1" dirty="0">
                <a:latin typeface="Times New Roman" panose="02020603050405020304" pitchFamily="18" charset="0"/>
                <a:ea typeface="ＭＳ Ｐゴシック" charset="-128"/>
                <a:cs typeface="Times New Roman" panose="02020603050405020304" pitchFamily="18" charset="0"/>
              </a:rPr>
              <a:t>goals</a:t>
            </a:r>
            <a:r>
              <a:rPr lang="en-US" altLang="x-none" sz="2600" dirty="0">
                <a:latin typeface="Times New Roman" panose="02020603050405020304" pitchFamily="18" charset="0"/>
                <a:ea typeface="ＭＳ Ｐゴシック" charset="-128"/>
                <a:cs typeface="Times New Roman" panose="02020603050405020304" pitchFamily="18" charset="0"/>
              </a:rPr>
              <a:t>:</a:t>
            </a:r>
          </a:p>
          <a:p>
            <a:pPr marL="463550" lvl="1" indent="-222250">
              <a:spcBef>
                <a:spcPts val="600"/>
              </a:spcBef>
              <a:buFont typeface="Wingdings" charset="2"/>
              <a:buChar char="§"/>
            </a:pPr>
            <a:r>
              <a:rPr lang="en-US" altLang="x-none" sz="2000" dirty="0">
                <a:latin typeface="Times New Roman" panose="02020603050405020304" pitchFamily="18" charset="0"/>
                <a:ea typeface="ＭＳ Ｐゴシック" charset="-128"/>
                <a:cs typeface="Times New Roman" panose="02020603050405020304" pitchFamily="18" charset="0"/>
              </a:rPr>
              <a:t>Academic goals linked to general education curricula</a:t>
            </a:r>
          </a:p>
          <a:p>
            <a:pPr marL="463550" lvl="1" indent="-222250">
              <a:spcBef>
                <a:spcPts val="600"/>
              </a:spcBef>
              <a:buFont typeface="Wingdings" charset="2"/>
              <a:buChar char="§"/>
            </a:pPr>
            <a:r>
              <a:rPr lang="en-US" altLang="x-none" sz="2000" dirty="0">
                <a:latin typeface="Times New Roman" panose="02020603050405020304" pitchFamily="18" charset="0"/>
                <a:ea typeface="ＭＳ Ｐゴシック" charset="-128"/>
                <a:cs typeface="Times New Roman" panose="02020603050405020304" pitchFamily="18" charset="0"/>
              </a:rPr>
              <a:t>Employment goals at job sites</a:t>
            </a:r>
          </a:p>
          <a:p>
            <a:pPr marL="463550" lvl="1" indent="-222250">
              <a:spcBef>
                <a:spcPts val="600"/>
              </a:spcBef>
              <a:buFont typeface="Wingdings" charset="2"/>
              <a:buChar char="§"/>
            </a:pPr>
            <a:r>
              <a:rPr lang="en-US" altLang="x-none" sz="2000" dirty="0">
                <a:latin typeface="Times New Roman" panose="02020603050405020304" pitchFamily="18" charset="0"/>
                <a:ea typeface="ＭＳ Ｐゴシック" charset="-128"/>
                <a:cs typeface="Times New Roman" panose="02020603050405020304" pitchFamily="18" charset="0"/>
              </a:rPr>
              <a:t>Independent living goals in the community</a:t>
            </a:r>
          </a:p>
          <a:p>
            <a:pPr marL="0" indent="0">
              <a:spcBef>
                <a:spcPts val="600"/>
              </a:spcBef>
              <a:buNone/>
            </a:pPr>
            <a:endParaRPr lang="en-US" altLang="x-none" sz="1000" dirty="0">
              <a:latin typeface="Times New Roman" panose="02020603050405020304" pitchFamily="18" charset="0"/>
              <a:ea typeface="ＭＳ Ｐゴシック" charset="-128"/>
              <a:cs typeface="Times New Roman" panose="02020603050405020304" pitchFamily="18" charset="0"/>
            </a:endParaRPr>
          </a:p>
          <a:p>
            <a:pPr marL="0" indent="0">
              <a:spcBef>
                <a:spcPts val="600"/>
              </a:spcBef>
              <a:buNone/>
            </a:pPr>
            <a:r>
              <a:rPr lang="en-US" altLang="x-none" sz="2600" dirty="0">
                <a:latin typeface="Times New Roman" panose="02020603050405020304" pitchFamily="18" charset="0"/>
                <a:ea typeface="ＭＳ Ｐゴシック" charset="-128"/>
                <a:cs typeface="Times New Roman" panose="02020603050405020304" pitchFamily="18" charset="0"/>
              </a:rPr>
              <a:t>Guided by </a:t>
            </a:r>
            <a:r>
              <a:rPr lang="en-US" altLang="x-none" sz="2600" b="1" dirty="0">
                <a:latin typeface="Times New Roman" panose="02020603050405020304" pitchFamily="18" charset="0"/>
                <a:ea typeface="ＭＳ Ｐゴシック" charset="-128"/>
                <a:cs typeface="Times New Roman" panose="02020603050405020304" pitchFamily="18" charset="0"/>
              </a:rPr>
              <a:t>Student Questions </a:t>
            </a:r>
            <a:r>
              <a:rPr lang="en-US" altLang="x-none" sz="2600" dirty="0">
                <a:latin typeface="Times New Roman" panose="02020603050405020304" pitchFamily="18" charset="0"/>
                <a:ea typeface="ＭＳ Ｐゴシック" charset="-128"/>
                <a:cs typeface="Times New Roman" panose="02020603050405020304" pitchFamily="18" charset="0"/>
              </a:rPr>
              <a:t>as teachers meet </a:t>
            </a:r>
            <a:r>
              <a:rPr lang="en-US" altLang="x-none" sz="2600" b="1" dirty="0">
                <a:latin typeface="Times New Roman" panose="02020603050405020304" pitchFamily="18" charset="0"/>
                <a:ea typeface="ＭＳ Ｐゴシック" charset="-128"/>
                <a:cs typeface="Times New Roman" panose="02020603050405020304" pitchFamily="18" charset="0"/>
              </a:rPr>
              <a:t>Teacher Objectives </a:t>
            </a:r>
            <a:r>
              <a:rPr lang="en-US" altLang="x-none" sz="2600" dirty="0">
                <a:latin typeface="Times New Roman" panose="02020603050405020304" pitchFamily="18" charset="0"/>
                <a:ea typeface="ＭＳ Ｐゴシック" charset="-128"/>
                <a:cs typeface="Times New Roman" panose="02020603050405020304" pitchFamily="18" charset="0"/>
              </a:rPr>
              <a:t>and uses </a:t>
            </a:r>
            <a:r>
              <a:rPr lang="en-US" altLang="x-none" sz="2600" b="1" dirty="0">
                <a:latin typeface="Times New Roman" panose="02020603050405020304" pitchFamily="18" charset="0"/>
                <a:ea typeface="ＭＳ Ｐゴシック" charset="-128"/>
                <a:cs typeface="Times New Roman" panose="02020603050405020304" pitchFamily="18" charset="0"/>
              </a:rPr>
              <a:t>Educational Supports</a:t>
            </a:r>
          </a:p>
          <a:p>
            <a:pPr>
              <a:spcBef>
                <a:spcPts val="600"/>
              </a:spcBef>
              <a:buFont typeface="Wingdings" charset="2"/>
              <a:buChar char="§"/>
            </a:pPr>
            <a:endParaRPr lang="en-US" altLang="x-none" sz="1000" dirty="0">
              <a:latin typeface="Times New Roman" panose="02020603050405020304" pitchFamily="18" charset="0"/>
              <a:ea typeface="ＭＳ Ｐゴシック" charset="-128"/>
              <a:cs typeface="Times New Roman" panose="02020603050405020304" pitchFamily="18" charset="0"/>
            </a:endParaRPr>
          </a:p>
          <a:p>
            <a:pPr marL="0" indent="0">
              <a:spcBef>
                <a:spcPts val="600"/>
              </a:spcBef>
              <a:buNone/>
            </a:pPr>
            <a:r>
              <a:rPr lang="en-US" altLang="x-none" sz="2600" dirty="0">
                <a:latin typeface="Times New Roman" panose="02020603050405020304" pitchFamily="18" charset="0"/>
                <a:ea typeface="ＭＳ Ｐゴシック" charset="-128"/>
                <a:cs typeface="Times New Roman" panose="02020603050405020304" pitchFamily="18" charset="0"/>
              </a:rPr>
              <a:t>The amount of time it takes </a:t>
            </a:r>
            <a:r>
              <a:rPr lang="en-US" altLang="x-none" sz="2600" b="1" dirty="0">
                <a:latin typeface="Times New Roman" panose="02020603050405020304" pitchFamily="18" charset="0"/>
                <a:ea typeface="ＭＳ Ｐゴシック" charset="-128"/>
                <a:cs typeface="Times New Roman" panose="02020603050405020304" pitchFamily="18" charset="0"/>
              </a:rPr>
              <a:t>depends on the supports </a:t>
            </a:r>
            <a:r>
              <a:rPr lang="en-US" altLang="x-none" sz="2600" dirty="0">
                <a:latin typeface="Times New Roman" panose="02020603050405020304" pitchFamily="18" charset="0"/>
                <a:ea typeface="ＭＳ Ｐゴシック" charset="-128"/>
                <a:cs typeface="Times New Roman" panose="02020603050405020304" pitchFamily="18" charset="0"/>
              </a:rPr>
              <a:t>each student needs</a:t>
            </a:r>
          </a:p>
          <a:p>
            <a:pPr>
              <a:spcBef>
                <a:spcPts val="600"/>
              </a:spcBef>
              <a:buFont typeface="Wingdings" charset="2"/>
              <a:buChar char="§"/>
            </a:pPr>
            <a:endParaRPr lang="en-US" altLang="x-none" dirty="0">
              <a:latin typeface="Times New Roman" panose="02020603050405020304" pitchFamily="18" charset="0"/>
              <a:ea typeface="ＭＳ Ｐゴシック" charset="-128"/>
              <a:cs typeface="Times New Roman" panose="02020603050405020304" pitchFamily="18" charset="0"/>
            </a:endParaRPr>
          </a:p>
          <a:p>
            <a:pPr>
              <a:spcBef>
                <a:spcPts val="600"/>
              </a:spcBef>
              <a:buFont typeface="Wingdings" charset="2"/>
              <a:buChar char="§"/>
            </a:pPr>
            <a:endParaRPr lang="en-US" altLang="x-none" dirty="0">
              <a:latin typeface="Times New Roman" panose="02020603050405020304" pitchFamily="18" charset="0"/>
              <a:ea typeface="ＭＳ Ｐゴシック" charset="-128"/>
              <a:cs typeface="Times New Roman" panose="02020603050405020304" pitchFamily="18" charset="0"/>
            </a:endParaRPr>
          </a:p>
          <a:p>
            <a:pPr lvl="1">
              <a:spcBef>
                <a:spcPts val="600"/>
              </a:spcBef>
              <a:buFont typeface="Wingdings" charset="2"/>
              <a:buChar char="§"/>
            </a:pPr>
            <a:endParaRPr lang="en-US" altLang="x-none" dirty="0">
              <a:latin typeface="Times New Roman" panose="02020603050405020304" pitchFamily="18" charset="0"/>
              <a:ea typeface="ＭＳ Ｐゴシック" charset="-128"/>
              <a:cs typeface="Times New Roman" panose="02020603050405020304" pitchFamily="18" charset="0"/>
            </a:endParaRPr>
          </a:p>
          <a:p>
            <a:pPr lvl="1">
              <a:spcBef>
                <a:spcPts val="600"/>
              </a:spcBef>
              <a:buFont typeface="Wingdings" charset="2"/>
              <a:buChar char="§"/>
            </a:pPr>
            <a:endParaRPr lang="en-US" altLang="x-none" dirty="0">
              <a:latin typeface="Times New Roman" panose="02020603050405020304" pitchFamily="18" charset="0"/>
              <a:ea typeface="ＭＳ Ｐゴシック" charset="-128"/>
              <a:cs typeface="Times New Roman" panose="02020603050405020304" pitchFamily="18" charset="0"/>
            </a:endParaRPr>
          </a:p>
          <a:p>
            <a:pPr lvl="1">
              <a:spcBef>
                <a:spcPts val="600"/>
              </a:spcBef>
              <a:buFont typeface="Wingdings" charset="2"/>
              <a:buChar char="§"/>
            </a:pPr>
            <a:endParaRPr lang="en-US" altLang="x-none" dirty="0">
              <a:latin typeface="Times New Roman" panose="02020603050405020304" pitchFamily="18" charset="0"/>
              <a:ea typeface="ＭＳ Ｐゴシック" charset="-128"/>
              <a:cs typeface="Times New Roman" panose="02020603050405020304" pitchFamily="18" charset="0"/>
            </a:endParaRPr>
          </a:p>
          <a:p>
            <a:pPr lvl="1">
              <a:lnSpc>
                <a:spcPct val="120000"/>
              </a:lnSpc>
              <a:buFont typeface="Wingdings" charset="2"/>
              <a:buChar char="§"/>
            </a:pPr>
            <a:endParaRPr lang="en-US" altLang="x-none" sz="600" dirty="0">
              <a:latin typeface="Times New Roman" panose="02020603050405020304" pitchFamily="18" charset="0"/>
              <a:ea typeface="ＭＳ Ｐゴシック" charset="-128"/>
              <a:cs typeface="Times New Roman" panose="02020603050405020304" pitchFamily="18" charset="0"/>
            </a:endParaRPr>
          </a:p>
        </p:txBody>
      </p:sp>
      <p:graphicFrame>
        <p:nvGraphicFramePr>
          <p:cNvPr id="26" name="Diagram 25"/>
          <p:cNvGraphicFramePr/>
          <p:nvPr>
            <p:extLst>
              <p:ext uri="{D42A27DB-BD31-4B8C-83A1-F6EECF244321}">
                <p14:modId xmlns:p14="http://schemas.microsoft.com/office/powerpoint/2010/main" val="862904459"/>
              </p:ext>
            </p:extLst>
          </p:nvPr>
        </p:nvGraphicFramePr>
        <p:xfrm>
          <a:off x="7152640" y="914400"/>
          <a:ext cx="5344160" cy="50058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19606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fade">
                                      <p:cBhvr>
                                        <p:cTn id="10" dur="500"/>
                                        <p:tgtEl>
                                          <p:spTgt spid="5">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fade">
                                      <p:cBhvr>
                                        <p:cTn id="13" dur="500"/>
                                        <p:tgtEl>
                                          <p:spTgt spid="5">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5">
                                            <p:txEl>
                                              <p:pRg st="3" end="3"/>
                                            </p:txEl>
                                          </p:spTgt>
                                        </p:tgtEl>
                                        <p:attrNameLst>
                                          <p:attrName>style.visibility</p:attrName>
                                        </p:attrNameLst>
                                      </p:cBhvr>
                                      <p:to>
                                        <p:strVal val="visible"/>
                                      </p:to>
                                    </p:set>
                                    <p:animEffect transition="in" filter="fade">
                                      <p:cBhvr>
                                        <p:cTn id="16" dur="500"/>
                                        <p:tgtEl>
                                          <p:spTgt spid="5">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5">
                                            <p:txEl>
                                              <p:pRg st="5" end="5"/>
                                            </p:txEl>
                                          </p:spTgt>
                                        </p:tgtEl>
                                        <p:attrNameLst>
                                          <p:attrName>style.visibility</p:attrName>
                                        </p:attrNameLst>
                                      </p:cBhvr>
                                      <p:to>
                                        <p:strVal val="visible"/>
                                      </p:to>
                                    </p:set>
                                    <p:animEffect transition="in" filter="fade">
                                      <p:cBhvr>
                                        <p:cTn id="21" dur="500"/>
                                        <p:tgtEl>
                                          <p:spTgt spid="5">
                                            <p:txEl>
                                              <p:pRg st="5" end="5"/>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fade">
                                      <p:cBhvr>
                                        <p:cTn id="24" dur="500"/>
                                        <p:tgtEl>
                                          <p:spTgt spid="26"/>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5">
                                            <p:txEl>
                                              <p:pRg st="7" end="7"/>
                                            </p:txEl>
                                          </p:spTgt>
                                        </p:tgtEl>
                                        <p:attrNameLst>
                                          <p:attrName>style.visibility</p:attrName>
                                        </p:attrNameLst>
                                      </p:cBhvr>
                                      <p:to>
                                        <p:strVal val="visible"/>
                                      </p:to>
                                    </p:set>
                                    <p:animEffect transition="in" filter="fade">
                                      <p:cBhvr>
                                        <p:cTn id="29"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6" grpId="0">
        <p:bldAsOne/>
      </p:bldGraphic>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143000" y="381000"/>
            <a:ext cx="8840788" cy="1143000"/>
          </a:xfrm>
        </p:spPr>
        <p:txBody>
          <a:bodyPr>
            <a:normAutofit/>
          </a:bodyPr>
          <a:lstStyle/>
          <a:p>
            <a:r>
              <a:rPr lang="en-US" sz="5400" b="1" dirty="0">
                <a:solidFill>
                  <a:schemeClr val="tx1"/>
                </a:solidFill>
                <a:latin typeface="Times New Roman" panose="02020603050405020304" pitchFamily="18" charset="0"/>
                <a:cs typeface="Times New Roman" panose="02020603050405020304" pitchFamily="18" charset="0"/>
              </a:rPr>
              <a:t>Phases of the SDLMI</a:t>
            </a:r>
          </a:p>
        </p:txBody>
      </p:sp>
      <p:pic>
        <p:nvPicPr>
          <p:cNvPr id="26" name="Picture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9903" y="1633981"/>
            <a:ext cx="3472887" cy="4489050"/>
          </a:xfrm>
          <a:prstGeom prst="rect">
            <a:avLst/>
          </a:prstGeom>
          <a:ln>
            <a:noFill/>
          </a:ln>
          <a:effectLst>
            <a:outerShdw blurRad="292100" dist="139700" dir="2700000" algn="tl" rotWithShape="0">
              <a:srgbClr val="333333">
                <a:alpha val="65000"/>
              </a:srgbClr>
            </a:outerShdw>
          </a:effectLst>
        </p:spPr>
      </p:pic>
      <p:pic>
        <p:nvPicPr>
          <p:cNvPr id="27" name="Picture 2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1999" y="1649349"/>
            <a:ext cx="3446935" cy="4473682"/>
          </a:xfrm>
          <a:prstGeom prst="rect">
            <a:avLst/>
          </a:prstGeom>
          <a:ln>
            <a:noFill/>
          </a:ln>
          <a:effectLst>
            <a:outerShdw blurRad="292100" dist="139700" dir="2700000" algn="tl" rotWithShape="0">
              <a:srgbClr val="333333">
                <a:alpha val="65000"/>
              </a:srgbClr>
            </a:outerShdw>
          </a:effectLst>
        </p:spPr>
      </p:pic>
      <p:pic>
        <p:nvPicPr>
          <p:cNvPr id="28" name="Picture 2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76380" y="1649348"/>
            <a:ext cx="3523411" cy="447368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0804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C698F4E-6BB1-461D-BDBE-C12DAA76DBFC}"/>
              </a:ext>
            </a:extLst>
          </p:cNvPr>
          <p:cNvSpPr>
            <a:spLocks noGrp="1"/>
          </p:cNvSpPr>
          <p:nvPr>
            <p:ph type="title" idx="4294967295"/>
          </p:nvPr>
        </p:nvSpPr>
        <p:spPr>
          <a:xfrm>
            <a:off x="0" y="2755900"/>
            <a:ext cx="2713038" cy="1050925"/>
          </a:xfrm>
        </p:spPr>
        <p:txBody>
          <a:bodyPr>
            <a:noAutofit/>
          </a:bodyPr>
          <a:lstStyle/>
          <a:p>
            <a:r>
              <a:rPr lang="en-US" sz="3200" b="1" dirty="0">
                <a:solidFill>
                  <a:schemeClr val="tx1"/>
                </a:solidFill>
                <a:latin typeface="Times New Roman" panose="02020603050405020304" pitchFamily="18" charset="0"/>
                <a:cs typeface="Times New Roman" panose="02020603050405020304" pitchFamily="18" charset="0"/>
              </a:rPr>
              <a:t>ROLES IN SDLMI</a:t>
            </a:r>
          </a:p>
        </p:txBody>
      </p:sp>
      <p:graphicFrame>
        <p:nvGraphicFramePr>
          <p:cNvPr id="7" name="Diagram 6"/>
          <p:cNvGraphicFramePr/>
          <p:nvPr/>
        </p:nvGraphicFramePr>
        <p:xfrm>
          <a:off x="2442376" y="-99502"/>
          <a:ext cx="5432611" cy="64954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8" name="Diagram 7"/>
          <p:cNvGraphicFramePr/>
          <p:nvPr/>
        </p:nvGraphicFramePr>
        <p:xfrm>
          <a:off x="7560864" y="-189125"/>
          <a:ext cx="5686252" cy="6674736"/>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9" name="Left-Right Arrow 8"/>
          <p:cNvSpPr/>
          <p:nvPr/>
        </p:nvSpPr>
        <p:spPr>
          <a:xfrm>
            <a:off x="5916862" y="2511666"/>
            <a:ext cx="2686050" cy="457200"/>
          </a:xfrm>
          <a:prstGeom prst="lef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6054845" y="1970632"/>
            <a:ext cx="2501647" cy="646331"/>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Partner to identify and </a:t>
            </a:r>
          </a:p>
          <a:p>
            <a:pPr algn="ctr"/>
            <a:r>
              <a:rPr lang="en-US" b="1" dirty="0">
                <a:latin typeface="Times New Roman" panose="02020603050405020304" pitchFamily="18" charset="0"/>
                <a:cs typeface="Times New Roman" panose="02020603050405020304" pitchFamily="18" charset="0"/>
              </a:rPr>
              <a:t>develop resources</a:t>
            </a:r>
          </a:p>
        </p:txBody>
      </p:sp>
    </p:spTree>
    <p:extLst>
      <p:ext uri="{BB962C8B-B14F-4D97-AF65-F5344CB8AC3E}">
        <p14:creationId xmlns:p14="http://schemas.microsoft.com/office/powerpoint/2010/main" val="3759418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Graphic spid="8" grpId="0">
        <p:bldAsOne/>
      </p:bldGraphic>
      <p:bldP spid="9" grpId="0" animBg="1"/>
      <p:bldP spid="10"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r>
              <a:rPr lang="en-US" sz="5400" b="1" cap="none" dirty="0">
                <a:solidFill>
                  <a:schemeClr val="tx1"/>
                </a:solidFill>
                <a:latin typeface="Times New Roman" panose="02020603050405020304" pitchFamily="18" charset="0"/>
                <a:cs typeface="Times New Roman" panose="02020603050405020304" pitchFamily="18" charset="0"/>
              </a:rPr>
              <a:t>Phase </a:t>
            </a:r>
            <a:r>
              <a:rPr lang="en-US" sz="5400" b="1" cap="none" dirty="0">
                <a:solidFill>
                  <a:schemeClr val="tx1"/>
                </a:solidFill>
                <a:latin typeface="Times New Roman" panose="02020603050405020304" pitchFamily="18" charset="0"/>
                <a:ea typeface="Calibri" charset="0"/>
                <a:cs typeface="Times New Roman" panose="02020603050405020304" pitchFamily="18" charset="0"/>
              </a:rPr>
              <a:t>1:</a:t>
            </a:r>
            <a:r>
              <a:rPr lang="en-US" sz="5400" b="1" cap="none" dirty="0">
                <a:solidFill>
                  <a:schemeClr val="tx1"/>
                </a:solidFill>
                <a:latin typeface="Times New Roman" panose="02020603050405020304" pitchFamily="18" charset="0"/>
                <a:cs typeface="Times New Roman" panose="02020603050405020304" pitchFamily="18" charset="0"/>
              </a:rPr>
              <a:t> Set a Goal</a:t>
            </a:r>
          </a:p>
          <a:p>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5028" y="1818934"/>
            <a:ext cx="4163554" cy="1305266"/>
          </a:xfrm>
          <a:prstGeom prst="rect">
            <a:avLst/>
          </a:prstGeom>
        </p:spPr>
      </p:pic>
    </p:spTree>
    <p:extLst>
      <p:ext uri="{BB962C8B-B14F-4D97-AF65-F5344CB8AC3E}">
        <p14:creationId xmlns:p14="http://schemas.microsoft.com/office/powerpoint/2010/main" val="3802639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3"/>
            <a:ext cx="10058400" cy="1450757"/>
          </a:xfrm>
        </p:spPr>
        <p:txBody>
          <a:bodyPr/>
          <a:lstStyle/>
          <a:p>
            <a:r>
              <a:rPr lang="en-US" b="1" dirty="0">
                <a:solidFill>
                  <a:schemeClr val="tx1"/>
                </a:solidFill>
                <a:latin typeface="Times New Roman" panose="02020603050405020304" pitchFamily="18" charset="0"/>
                <a:cs typeface="Times New Roman" panose="02020603050405020304" pitchFamily="18" charset="0"/>
              </a:rPr>
              <a:t>Phase 1 Overview</a:t>
            </a:r>
          </a:p>
        </p:txBody>
      </p:sp>
      <p:sp>
        <p:nvSpPr>
          <p:cNvPr id="3" name="Text Placeholder 2"/>
          <p:cNvSpPr>
            <a:spLocks noGrp="1"/>
          </p:cNvSpPr>
          <p:nvPr>
            <p:ph idx="1"/>
          </p:nvPr>
        </p:nvSpPr>
        <p:spPr/>
        <p:txBody>
          <a:bodyPr>
            <a:normAutofit/>
          </a:bodyPr>
          <a:lstStyle/>
          <a:p>
            <a:r>
              <a:rPr lang="en-US" sz="2800" dirty="0">
                <a:solidFill>
                  <a:schemeClr val="tx1"/>
                </a:solidFill>
                <a:latin typeface="Times New Roman" panose="02020603050405020304" pitchFamily="18" charset="0"/>
                <a:cs typeface="Times New Roman" panose="02020603050405020304" pitchFamily="18" charset="0"/>
              </a:rPr>
              <a:t>Student problem to solve: </a:t>
            </a:r>
            <a:r>
              <a:rPr lang="en-US" sz="2800" b="1" dirty="0">
                <a:solidFill>
                  <a:schemeClr val="tx1"/>
                </a:solidFill>
                <a:latin typeface="Times New Roman" panose="02020603050405020304" pitchFamily="18" charset="0"/>
                <a:cs typeface="Times New Roman" panose="02020603050405020304" pitchFamily="18" charset="0"/>
              </a:rPr>
              <a:t>What is my goal?</a:t>
            </a:r>
          </a:p>
          <a:p>
            <a:endParaRPr lang="en-US" sz="1800" b="1" dirty="0">
              <a:solidFill>
                <a:schemeClr val="tx1"/>
              </a:solidFill>
              <a:latin typeface="Times New Roman" panose="02020603050405020304" pitchFamily="18" charset="0"/>
              <a:cs typeface="Times New Roman" panose="02020603050405020304" pitchFamily="18" charset="0"/>
            </a:endParaRPr>
          </a:p>
          <a:p>
            <a:r>
              <a:rPr lang="en-US" sz="2800" dirty="0">
                <a:solidFill>
                  <a:schemeClr val="tx1"/>
                </a:solidFill>
                <a:latin typeface="Times New Roman" panose="02020603050405020304" pitchFamily="18" charset="0"/>
                <a:cs typeface="Times New Roman" panose="02020603050405020304" pitchFamily="18" charset="0"/>
              </a:rPr>
              <a:t>4 Student Questions</a:t>
            </a:r>
          </a:p>
          <a:p>
            <a:endParaRPr lang="en-US" sz="1800" dirty="0">
              <a:solidFill>
                <a:schemeClr val="tx1"/>
              </a:solidFill>
              <a:latin typeface="Times New Roman" panose="02020603050405020304" pitchFamily="18" charset="0"/>
              <a:cs typeface="Times New Roman" panose="02020603050405020304" pitchFamily="18" charset="0"/>
            </a:endParaRPr>
          </a:p>
          <a:p>
            <a:r>
              <a:rPr lang="en-US" sz="2800" dirty="0">
                <a:solidFill>
                  <a:schemeClr val="tx1"/>
                </a:solidFill>
                <a:latin typeface="Times New Roman" panose="02020603050405020304" pitchFamily="18" charset="0"/>
                <a:cs typeface="Times New Roman" panose="02020603050405020304" pitchFamily="18" charset="0"/>
              </a:rPr>
              <a:t>8 Teacher Objectives</a:t>
            </a:r>
          </a:p>
          <a:p>
            <a:endParaRPr lang="en-US" sz="1800" dirty="0">
              <a:solidFill>
                <a:schemeClr val="tx1"/>
              </a:solidFill>
              <a:latin typeface="Times New Roman" panose="02020603050405020304" pitchFamily="18" charset="0"/>
              <a:cs typeface="Times New Roman" panose="02020603050405020304" pitchFamily="18" charset="0"/>
            </a:endParaRPr>
          </a:p>
          <a:p>
            <a:r>
              <a:rPr lang="en-US" sz="2800" dirty="0">
                <a:solidFill>
                  <a:schemeClr val="tx1"/>
                </a:solidFill>
                <a:latin typeface="Times New Roman" panose="02020603050405020304" pitchFamily="18" charset="0"/>
                <a:cs typeface="Times New Roman" panose="02020603050405020304" pitchFamily="18" charset="0"/>
              </a:rPr>
              <a:t>Embedded Educational Supports</a:t>
            </a:r>
          </a:p>
        </p:txBody>
      </p:sp>
      <p:pic>
        <p:nvPicPr>
          <p:cNvPr id="26" name="Picture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53400" y="1371600"/>
            <a:ext cx="3671063" cy="474521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1119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Times New Roman" panose="02020603050405020304" pitchFamily="18" charset="0"/>
                <a:cs typeface="Times New Roman" panose="02020603050405020304" pitchFamily="18" charset="0"/>
              </a:rPr>
              <a:t>Phase 1 Student Questions</a:t>
            </a:r>
          </a:p>
        </p:txBody>
      </p:sp>
      <p:sp>
        <p:nvSpPr>
          <p:cNvPr id="4" name="Text Placeholder 3"/>
          <p:cNvSpPr>
            <a:spLocks noGrp="1"/>
          </p:cNvSpPr>
          <p:nvPr>
            <p:ph idx="1"/>
          </p:nvPr>
        </p:nvSpPr>
        <p:spPr>
          <a:xfrm>
            <a:off x="1097280" y="1845734"/>
            <a:ext cx="4846320" cy="4023360"/>
          </a:xfrm>
        </p:spPr>
        <p:txBody>
          <a:bodyPr>
            <a:normAutofit fontScale="92500" lnSpcReduction="10000"/>
          </a:bodyPr>
          <a:lstStyle/>
          <a:p>
            <a:r>
              <a:rPr lang="en-US" altLang="x-none" sz="2800" dirty="0">
                <a:solidFill>
                  <a:schemeClr val="tx1"/>
                </a:solidFill>
                <a:latin typeface="Times New Roman" panose="02020603050405020304" pitchFamily="18" charset="0"/>
                <a:ea typeface="ＭＳ Ｐゴシック" charset="-128"/>
                <a:cs typeface="Times New Roman" panose="02020603050405020304" pitchFamily="18" charset="0"/>
              </a:rPr>
              <a:t>Phrased in </a:t>
            </a:r>
            <a:r>
              <a:rPr lang="en-US" altLang="en-US" sz="2800" dirty="0">
                <a:solidFill>
                  <a:schemeClr val="tx1"/>
                </a:solidFill>
                <a:latin typeface="Times New Roman" panose="02020603050405020304" pitchFamily="18" charset="0"/>
                <a:ea typeface="ＭＳ Ｐゴシック" charset="-128"/>
                <a:cs typeface="Times New Roman" panose="02020603050405020304" pitchFamily="18" charset="0"/>
              </a:rPr>
              <a:t>“f</a:t>
            </a:r>
            <a:r>
              <a:rPr lang="en-US" altLang="x-none" sz="2800" dirty="0">
                <a:solidFill>
                  <a:schemeClr val="tx1"/>
                </a:solidFill>
                <a:latin typeface="Times New Roman" panose="02020603050405020304" pitchFamily="18" charset="0"/>
                <a:ea typeface="ＭＳ Ｐゴシック" charset="-128"/>
                <a:cs typeface="Times New Roman" panose="02020603050405020304" pitchFamily="18" charset="0"/>
              </a:rPr>
              <a:t>irst-person voice</a:t>
            </a:r>
            <a:r>
              <a:rPr lang="en-US" altLang="en-US" sz="2800" dirty="0">
                <a:solidFill>
                  <a:schemeClr val="tx1"/>
                </a:solidFill>
                <a:latin typeface="Times New Roman" panose="02020603050405020304" pitchFamily="18" charset="0"/>
                <a:ea typeface="ＭＳ Ｐゴシック" charset="-128"/>
                <a:cs typeface="Times New Roman" panose="02020603050405020304" pitchFamily="18" charset="0"/>
              </a:rPr>
              <a:t>”</a:t>
            </a:r>
            <a:endParaRPr lang="en-US" altLang="x-none" sz="2800" dirty="0">
              <a:solidFill>
                <a:schemeClr val="tx1"/>
              </a:solidFill>
              <a:latin typeface="Times New Roman" panose="02020603050405020304" pitchFamily="18" charset="0"/>
              <a:ea typeface="ＭＳ Ｐゴシック" charset="-128"/>
              <a:cs typeface="Times New Roman" panose="02020603050405020304" pitchFamily="18" charset="0"/>
            </a:endParaRPr>
          </a:p>
          <a:p>
            <a:endParaRPr lang="en-US" altLang="x-none" sz="2800" dirty="0">
              <a:solidFill>
                <a:schemeClr val="tx1"/>
              </a:solidFill>
              <a:latin typeface="Times New Roman" panose="02020603050405020304" pitchFamily="18" charset="0"/>
              <a:ea typeface="ＭＳ Ｐゴシック" charset="-128"/>
              <a:cs typeface="Times New Roman" panose="02020603050405020304" pitchFamily="18" charset="0"/>
            </a:endParaRPr>
          </a:p>
          <a:p>
            <a:r>
              <a:rPr lang="en-US" altLang="x-none" sz="2800" dirty="0">
                <a:solidFill>
                  <a:schemeClr val="tx1"/>
                </a:solidFill>
                <a:latin typeface="Times New Roman" panose="02020603050405020304" pitchFamily="18" charset="0"/>
                <a:ea typeface="ＭＳ Ｐゴシック" charset="-128"/>
                <a:cs typeface="Times New Roman" panose="02020603050405020304" pitchFamily="18" charset="0"/>
              </a:rPr>
              <a:t>Follow a sequence so that the student sets a goal by the end of Phase 1</a:t>
            </a:r>
          </a:p>
          <a:p>
            <a:endParaRPr lang="en-US" altLang="x-none" sz="2800" dirty="0">
              <a:solidFill>
                <a:schemeClr val="tx1"/>
              </a:solidFill>
              <a:latin typeface="Times New Roman" panose="02020603050405020304" pitchFamily="18" charset="0"/>
              <a:ea typeface="ＭＳ Ｐゴシック" charset="-128"/>
              <a:cs typeface="Times New Roman" panose="02020603050405020304" pitchFamily="18" charset="0"/>
            </a:endParaRPr>
          </a:p>
          <a:p>
            <a:r>
              <a:rPr lang="en-US" altLang="x-none" sz="2800" dirty="0">
                <a:solidFill>
                  <a:schemeClr val="tx1"/>
                </a:solidFill>
                <a:latin typeface="Times New Roman" panose="02020603050405020304" pitchFamily="18" charset="0"/>
                <a:ea typeface="ＭＳ Ｐゴシック" charset="-128"/>
                <a:cs typeface="Times New Roman" panose="02020603050405020304" pitchFamily="18" charset="0"/>
              </a:rPr>
              <a:t>Variability in the amount of time it might take to answer each question because it is an individualized process</a:t>
            </a:r>
          </a:p>
          <a:p>
            <a:endParaRPr lang="en-US" sz="2800" dirty="0">
              <a:solidFill>
                <a:schemeClr val="tx1"/>
              </a:solidFill>
              <a:latin typeface="Times New Roman" panose="02020603050405020304" pitchFamily="18" charset="0"/>
              <a:cs typeface="Times New Roman" panose="02020603050405020304" pitchFamily="18" charset="0"/>
            </a:endParaRPr>
          </a:p>
        </p:txBody>
      </p:sp>
      <p:graphicFrame>
        <p:nvGraphicFramePr>
          <p:cNvPr id="10" name="Diagram 9"/>
          <p:cNvGraphicFramePr/>
          <p:nvPr/>
        </p:nvGraphicFramePr>
        <p:xfrm>
          <a:off x="6107422" y="2294152"/>
          <a:ext cx="5534491" cy="432869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TextBox 10">
            <a:extLst>
              <a:ext uri="{FF2B5EF4-FFF2-40B4-BE49-F238E27FC236}">
                <a16:creationId xmlns:a16="http://schemas.microsoft.com/office/drawing/2014/main" id="{943E9975-4091-428E-BE61-1C6B97F11038}"/>
              </a:ext>
            </a:extLst>
          </p:cNvPr>
          <p:cNvSpPr txBox="1"/>
          <p:nvPr/>
        </p:nvSpPr>
        <p:spPr>
          <a:xfrm>
            <a:off x="6107422" y="1780703"/>
            <a:ext cx="4323966" cy="430887"/>
          </a:xfrm>
          <a:prstGeom prst="rect">
            <a:avLst/>
          </a:prstGeom>
          <a:solidFill>
            <a:schemeClr val="accent2"/>
          </a:solidFill>
          <a:ln>
            <a:noFill/>
          </a:ln>
          <a:effectLst/>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sz="2200" b="1" dirty="0">
                <a:solidFill>
                  <a:schemeClr val="bg1"/>
                </a:solidFill>
                <a:latin typeface="Times New Roman" panose="02020603050405020304" pitchFamily="18" charset="0"/>
                <a:cs typeface="Times New Roman" panose="02020603050405020304" pitchFamily="18" charset="0"/>
              </a:rPr>
              <a:t>Phase 1 Student Questions</a:t>
            </a:r>
          </a:p>
        </p:txBody>
      </p:sp>
      <p:graphicFrame>
        <p:nvGraphicFramePr>
          <p:cNvPr id="13" name="Diagram 12"/>
          <p:cNvGraphicFramePr/>
          <p:nvPr/>
        </p:nvGraphicFramePr>
        <p:xfrm>
          <a:off x="9569711" y="19845"/>
          <a:ext cx="1799510" cy="1596446"/>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2728473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animEffect transition="in" filter="fade">
                                      <p:cBhvr>
                                        <p:cTn id="17"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86603"/>
            <a:ext cx="10012680" cy="1450757"/>
          </a:xfrm>
        </p:spPr>
        <p:txBody>
          <a:bodyPr/>
          <a:lstStyle/>
          <a:p>
            <a:r>
              <a:rPr lang="en-US" b="1" dirty="0">
                <a:latin typeface="Times New Roman" panose="02020603050405020304" pitchFamily="18" charset="0"/>
                <a:cs typeface="Times New Roman" panose="02020603050405020304" pitchFamily="18" charset="0"/>
              </a:rPr>
              <a:t>Phase 1 Teacher Objectives</a:t>
            </a:r>
          </a:p>
        </p:txBody>
      </p:sp>
      <p:sp>
        <p:nvSpPr>
          <p:cNvPr id="4" name="Text Placeholder 3"/>
          <p:cNvSpPr>
            <a:spLocks noGrp="1"/>
          </p:cNvSpPr>
          <p:nvPr>
            <p:ph idx="1"/>
          </p:nvPr>
        </p:nvSpPr>
        <p:spPr>
          <a:xfrm>
            <a:off x="1219200" y="1845734"/>
            <a:ext cx="4612254" cy="4023360"/>
          </a:xfrm>
        </p:spPr>
        <p:txBody>
          <a:bodyPr>
            <a:normAutofit fontScale="92500" lnSpcReduction="10000"/>
          </a:bodyPr>
          <a:lstStyle/>
          <a:p>
            <a:r>
              <a:rPr lang="en-US" altLang="x-none" sz="2400" dirty="0">
                <a:solidFill>
                  <a:schemeClr val="tx1"/>
                </a:solidFill>
                <a:latin typeface="Times New Roman" panose="02020603050405020304" pitchFamily="18" charset="0"/>
                <a:ea typeface="ＭＳ Ｐゴシック" charset="-128"/>
                <a:cs typeface="Times New Roman" panose="02020603050405020304" pitchFamily="18" charset="0"/>
              </a:rPr>
              <a:t>Specific Teacher Objectives are linked to each Student Question</a:t>
            </a:r>
          </a:p>
          <a:p>
            <a:endParaRPr lang="en-US" altLang="x-none" sz="2400" dirty="0">
              <a:solidFill>
                <a:schemeClr val="tx1"/>
              </a:solidFill>
              <a:latin typeface="Times New Roman" panose="02020603050405020304" pitchFamily="18" charset="0"/>
              <a:ea typeface="ＭＳ Ｐゴシック" charset="-128"/>
              <a:cs typeface="Times New Roman" panose="02020603050405020304" pitchFamily="18" charset="0"/>
            </a:endParaRPr>
          </a:p>
          <a:p>
            <a:r>
              <a:rPr lang="en-US" altLang="x-none" sz="2400" dirty="0">
                <a:solidFill>
                  <a:schemeClr val="tx1"/>
                </a:solidFill>
                <a:latin typeface="Times New Roman" panose="02020603050405020304" pitchFamily="18" charset="0"/>
                <a:ea typeface="ＭＳ Ｐゴシック" charset="-128"/>
                <a:cs typeface="Times New Roman" panose="02020603050405020304" pitchFamily="18" charset="0"/>
              </a:rPr>
              <a:t>Serve as a </a:t>
            </a:r>
            <a:r>
              <a:rPr lang="en-US" altLang="en-US" sz="2400" dirty="0">
                <a:solidFill>
                  <a:schemeClr val="tx1"/>
                </a:solidFill>
                <a:latin typeface="Times New Roman" panose="02020603050405020304" pitchFamily="18" charset="0"/>
                <a:ea typeface="ＭＳ Ｐゴシック" charset="-128"/>
                <a:cs typeface="Times New Roman" panose="02020603050405020304" pitchFamily="18" charset="0"/>
              </a:rPr>
              <a:t>“</a:t>
            </a:r>
            <a:r>
              <a:rPr lang="en-US" altLang="x-none" sz="2400" dirty="0">
                <a:solidFill>
                  <a:schemeClr val="tx1"/>
                </a:solidFill>
                <a:latin typeface="Times New Roman" panose="02020603050405020304" pitchFamily="18" charset="0"/>
                <a:ea typeface="ＭＳ Ｐゴシック" charset="-128"/>
                <a:cs typeface="Times New Roman" panose="02020603050405020304" pitchFamily="18" charset="0"/>
              </a:rPr>
              <a:t>Road Map</a:t>
            </a:r>
            <a:r>
              <a:rPr lang="en-US" altLang="en-US" sz="2400" dirty="0">
                <a:solidFill>
                  <a:schemeClr val="tx1"/>
                </a:solidFill>
                <a:latin typeface="Times New Roman" panose="02020603050405020304" pitchFamily="18" charset="0"/>
                <a:ea typeface="ＭＳ Ｐゴシック" charset="-128"/>
                <a:cs typeface="Times New Roman" panose="02020603050405020304" pitchFamily="18" charset="0"/>
              </a:rPr>
              <a:t>”</a:t>
            </a:r>
            <a:r>
              <a:rPr lang="en-US" altLang="x-none" sz="2400" dirty="0">
                <a:solidFill>
                  <a:schemeClr val="tx1"/>
                </a:solidFill>
                <a:latin typeface="Times New Roman" panose="02020603050405020304" pitchFamily="18" charset="0"/>
                <a:ea typeface="ＭＳ Ｐゴシック" charset="-128"/>
                <a:cs typeface="Times New Roman" panose="02020603050405020304" pitchFamily="18" charset="0"/>
              </a:rPr>
              <a:t> for teacher to enable student to answer Student Questions to ultimately set a goal by the end of the Phase</a:t>
            </a:r>
          </a:p>
          <a:p>
            <a:endParaRPr lang="en-US" altLang="x-none" sz="2400" dirty="0">
              <a:solidFill>
                <a:schemeClr val="tx1"/>
              </a:solidFill>
              <a:latin typeface="Times New Roman" panose="02020603050405020304" pitchFamily="18" charset="0"/>
              <a:ea typeface="ＭＳ Ｐゴシック" charset="-128"/>
              <a:cs typeface="Times New Roman" panose="02020603050405020304" pitchFamily="18" charset="0"/>
            </a:endParaRPr>
          </a:p>
          <a:p>
            <a:r>
              <a:rPr lang="en-US" altLang="x-none" sz="2400" dirty="0">
                <a:solidFill>
                  <a:schemeClr val="tx1"/>
                </a:solidFill>
                <a:latin typeface="Times New Roman" panose="02020603050405020304" pitchFamily="18" charset="0"/>
                <a:ea typeface="ＭＳ Ｐゴシック" charset="-128"/>
                <a:cs typeface="Times New Roman" panose="02020603050405020304" pitchFamily="18" charset="0"/>
              </a:rPr>
              <a:t>Teachers should meet each objective before the student starts the next Student Question</a:t>
            </a:r>
          </a:p>
          <a:p>
            <a:endParaRPr lang="en-US" dirty="0">
              <a:solidFill>
                <a:schemeClr val="tx1"/>
              </a:solidFill>
              <a:latin typeface="Times New Roman" panose="02020603050405020304" pitchFamily="18" charset="0"/>
              <a:cs typeface="Times New Roman" panose="02020603050405020304" pitchFamily="18" charset="0"/>
            </a:endParaRPr>
          </a:p>
        </p:txBody>
      </p:sp>
      <p:graphicFrame>
        <p:nvGraphicFramePr>
          <p:cNvPr id="12" name="Diagram 11"/>
          <p:cNvGraphicFramePr/>
          <p:nvPr/>
        </p:nvGraphicFramePr>
        <p:xfrm>
          <a:off x="9569711" y="19845"/>
          <a:ext cx="1799510" cy="15964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6" name="Diagram 5"/>
          <p:cNvGraphicFramePr/>
          <p:nvPr/>
        </p:nvGraphicFramePr>
        <p:xfrm>
          <a:off x="5831454" y="1877190"/>
          <a:ext cx="5992493" cy="460629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480350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animEffect transition="in" filter="fade">
                                      <p:cBhvr>
                                        <p:cTn id="17"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defRPr/>
            </a:pPr>
            <a:r>
              <a:rPr lang="en-US" b="1" dirty="0">
                <a:solidFill>
                  <a:schemeClr val="tx1"/>
                </a:solidFill>
                <a:latin typeface="Times New Roman" panose="02020603050405020304" pitchFamily="18" charset="0"/>
                <a:ea typeface="+mj-ea"/>
                <a:cs typeface="Times New Roman" panose="02020603050405020304" pitchFamily="18" charset="0"/>
              </a:rPr>
              <a:t>Educational Supports</a:t>
            </a:r>
          </a:p>
        </p:txBody>
      </p:sp>
      <p:sp>
        <p:nvSpPr>
          <p:cNvPr id="37890" name="Content Placeholder 5"/>
          <p:cNvSpPr>
            <a:spLocks noGrp="1"/>
          </p:cNvSpPr>
          <p:nvPr>
            <p:ph idx="1"/>
          </p:nvPr>
        </p:nvSpPr>
        <p:spPr/>
        <p:txBody>
          <a:bodyPr>
            <a:normAutofit/>
          </a:bodyPr>
          <a:lstStyle/>
          <a:p>
            <a:pPr>
              <a:lnSpc>
                <a:spcPct val="100000"/>
              </a:lnSpc>
            </a:pPr>
            <a:r>
              <a:rPr lang="en-US" altLang="x-none" sz="2600" dirty="0">
                <a:solidFill>
                  <a:schemeClr val="tx1"/>
                </a:solidFill>
                <a:latin typeface="Times New Roman" panose="02020603050405020304" pitchFamily="18" charset="0"/>
                <a:ea typeface="ＭＳ Ｐゴシック" charset="-128"/>
                <a:cs typeface="Times New Roman" panose="02020603050405020304" pitchFamily="18" charset="0"/>
              </a:rPr>
              <a:t>Provide a means for educators to use </a:t>
            </a:r>
            <a:r>
              <a:rPr lang="en-US" altLang="x-none" sz="2600" b="1" dirty="0">
                <a:solidFill>
                  <a:schemeClr val="tx1"/>
                </a:solidFill>
                <a:latin typeface="Times New Roman" panose="02020603050405020304" pitchFamily="18" charset="0"/>
                <a:ea typeface="ＭＳ Ｐゴシック" charset="-128"/>
                <a:cs typeface="Times New Roman" panose="02020603050405020304" pitchFamily="18" charset="0"/>
              </a:rPr>
              <a:t>individualized supports </a:t>
            </a:r>
            <a:r>
              <a:rPr lang="en-US" altLang="x-none" sz="2600" dirty="0">
                <a:solidFill>
                  <a:schemeClr val="tx1"/>
                </a:solidFill>
                <a:latin typeface="Times New Roman" panose="02020603050405020304" pitchFamily="18" charset="0"/>
                <a:ea typeface="ＭＳ Ｐゴシック" charset="-128"/>
                <a:cs typeface="Times New Roman" panose="02020603050405020304" pitchFamily="18" charset="0"/>
              </a:rPr>
              <a:t>to enable students to begin to </a:t>
            </a:r>
            <a:r>
              <a:rPr lang="en-US" altLang="x-none" sz="2600" b="1" dirty="0">
                <a:solidFill>
                  <a:schemeClr val="tx1"/>
                </a:solidFill>
                <a:latin typeface="Times New Roman" panose="02020603050405020304" pitchFamily="18" charset="0"/>
                <a:ea typeface="ＭＳ Ｐゴシック" charset="-128"/>
                <a:cs typeface="Times New Roman" panose="02020603050405020304" pitchFamily="18" charset="0"/>
              </a:rPr>
              <a:t>teach themselves.</a:t>
            </a:r>
            <a:endParaRPr lang="en-US" altLang="x-none" sz="2600" dirty="0">
              <a:solidFill>
                <a:schemeClr val="tx1"/>
              </a:solidFill>
              <a:latin typeface="Times New Roman" panose="02020603050405020304" pitchFamily="18" charset="0"/>
              <a:ea typeface="ＭＳ Ｐゴシック" charset="-128"/>
              <a:cs typeface="Times New Roman" panose="02020603050405020304" pitchFamily="18" charset="0"/>
            </a:endParaRPr>
          </a:p>
          <a:p>
            <a:pPr>
              <a:lnSpc>
                <a:spcPct val="100000"/>
              </a:lnSpc>
            </a:pPr>
            <a:r>
              <a:rPr lang="en-US" altLang="x-none" sz="2600" dirty="0">
                <a:solidFill>
                  <a:schemeClr val="tx1"/>
                </a:solidFill>
                <a:latin typeface="Times New Roman" panose="02020603050405020304" pitchFamily="18" charset="0"/>
                <a:ea typeface="ＭＳ Ｐゴシック" charset="-128"/>
                <a:cs typeface="Times New Roman" panose="02020603050405020304" pitchFamily="18" charset="0"/>
              </a:rPr>
              <a:t>Enable students to:</a:t>
            </a:r>
          </a:p>
          <a:p>
            <a:pPr lvl="1">
              <a:lnSpc>
                <a:spcPct val="100000"/>
              </a:lnSpc>
            </a:pPr>
            <a:r>
              <a:rPr lang="en-US" altLang="x-none" sz="2600" dirty="0">
                <a:solidFill>
                  <a:schemeClr val="tx1"/>
                </a:solidFill>
                <a:latin typeface="Times New Roman" panose="02020603050405020304" pitchFamily="18" charset="0"/>
                <a:ea typeface="ＭＳ Ｐゴシック" charset="-128"/>
                <a:cs typeface="Times New Roman" panose="02020603050405020304" pitchFamily="18" charset="0"/>
              </a:rPr>
              <a:t>Successfully </a:t>
            </a:r>
            <a:r>
              <a:rPr lang="en-US" altLang="x-none" sz="2600" b="1" dirty="0">
                <a:solidFill>
                  <a:schemeClr val="tx1"/>
                </a:solidFill>
                <a:latin typeface="Times New Roman" panose="02020603050405020304" pitchFamily="18" charset="0"/>
                <a:ea typeface="ＭＳ Ｐゴシック" charset="-128"/>
                <a:cs typeface="Times New Roman" panose="02020603050405020304" pitchFamily="18" charset="0"/>
              </a:rPr>
              <a:t>self-direct</a:t>
            </a:r>
            <a:r>
              <a:rPr lang="en-US" altLang="x-none" sz="2600" dirty="0">
                <a:solidFill>
                  <a:schemeClr val="tx1"/>
                </a:solidFill>
                <a:latin typeface="Times New Roman" panose="02020603050405020304" pitchFamily="18" charset="0"/>
                <a:ea typeface="ＭＳ Ｐゴシック" charset="-128"/>
                <a:cs typeface="Times New Roman" panose="02020603050405020304" pitchFamily="18" charset="0"/>
              </a:rPr>
              <a:t> their learning</a:t>
            </a:r>
          </a:p>
          <a:p>
            <a:pPr lvl="1">
              <a:lnSpc>
                <a:spcPct val="100000"/>
              </a:lnSpc>
            </a:pPr>
            <a:r>
              <a:rPr lang="en-US" altLang="x-none" sz="2600" dirty="0">
                <a:solidFill>
                  <a:schemeClr val="tx1"/>
                </a:solidFill>
                <a:latin typeface="Times New Roman" panose="02020603050405020304" pitchFamily="18" charset="0"/>
                <a:ea typeface="ＭＳ Ｐゴシック" charset="-128"/>
                <a:cs typeface="Times New Roman" panose="02020603050405020304" pitchFamily="18" charset="0"/>
              </a:rPr>
              <a:t>Modify and </a:t>
            </a:r>
            <a:r>
              <a:rPr lang="en-US" altLang="x-none" sz="2600" b="1" dirty="0">
                <a:solidFill>
                  <a:schemeClr val="tx1"/>
                </a:solidFill>
                <a:latin typeface="Times New Roman" panose="02020603050405020304" pitchFamily="18" charset="0"/>
                <a:ea typeface="ＭＳ Ｐゴシック" charset="-128"/>
                <a:cs typeface="Times New Roman" panose="02020603050405020304" pitchFamily="18" charset="0"/>
              </a:rPr>
              <a:t>regulate</a:t>
            </a:r>
            <a:r>
              <a:rPr lang="en-US" altLang="x-none" sz="2600" dirty="0">
                <a:solidFill>
                  <a:schemeClr val="tx1"/>
                </a:solidFill>
                <a:latin typeface="Times New Roman" panose="02020603050405020304" pitchFamily="18" charset="0"/>
                <a:ea typeface="ＭＳ Ｐゴシック" charset="-128"/>
                <a:cs typeface="Times New Roman" panose="02020603050405020304" pitchFamily="18" charset="0"/>
              </a:rPr>
              <a:t> their own behavior</a:t>
            </a:r>
          </a:p>
          <a:p>
            <a:pPr>
              <a:lnSpc>
                <a:spcPct val="100000"/>
              </a:lnSpc>
            </a:pPr>
            <a:endParaRPr lang="en-US" altLang="x-none" sz="2600" dirty="0">
              <a:solidFill>
                <a:schemeClr val="tx1"/>
              </a:solidFill>
              <a:latin typeface="Times New Roman" panose="02020603050405020304" pitchFamily="18" charset="0"/>
              <a:ea typeface="ＭＳ Ｐゴシック" charset="-128"/>
              <a:cs typeface="Times New Roman" panose="02020603050405020304" pitchFamily="18" charset="0"/>
            </a:endParaRPr>
          </a:p>
          <a:p>
            <a:pPr>
              <a:lnSpc>
                <a:spcPct val="100000"/>
              </a:lnSpc>
            </a:pPr>
            <a:endParaRPr lang="en-US" altLang="x-none" sz="2600" dirty="0">
              <a:solidFill>
                <a:schemeClr val="tx1"/>
              </a:solidFill>
              <a:latin typeface="Times New Roman" panose="02020603050405020304" pitchFamily="18" charset="0"/>
              <a:ea typeface="ＭＳ Ｐゴシック" charset="-128"/>
              <a:cs typeface="Times New Roman" panose="02020603050405020304" pitchFamily="18" charset="0"/>
            </a:endParaRPr>
          </a:p>
        </p:txBody>
      </p:sp>
      <p:pic>
        <p:nvPicPr>
          <p:cNvPr id="3" name="Picture 2"/>
          <p:cNvPicPr>
            <a:picLocks noChangeAspect="1"/>
          </p:cNvPicPr>
          <p:nvPr/>
        </p:nvPicPr>
        <p:blipFill>
          <a:blip r:embed="rId3"/>
          <a:stretch>
            <a:fillRect/>
          </a:stretch>
        </p:blipFill>
        <p:spPr>
          <a:xfrm>
            <a:off x="2666999" y="4272660"/>
            <a:ext cx="8944187" cy="2015651"/>
          </a:xfrm>
          <a:prstGeom prst="rect">
            <a:avLst/>
          </a:prstGeom>
        </p:spPr>
      </p:pic>
      <p:graphicFrame>
        <p:nvGraphicFramePr>
          <p:cNvPr id="7" name="Diagram 6">
            <a:extLst>
              <a:ext uri="{FF2B5EF4-FFF2-40B4-BE49-F238E27FC236}">
                <a16:creationId xmlns:a16="http://schemas.microsoft.com/office/drawing/2014/main" id="{F032C4D1-6AA4-8D40-ADCB-E4B588C9913E}"/>
              </a:ext>
            </a:extLst>
          </p:cNvPr>
          <p:cNvGraphicFramePr/>
          <p:nvPr/>
        </p:nvGraphicFramePr>
        <p:xfrm>
          <a:off x="9569711" y="19845"/>
          <a:ext cx="1799510" cy="159644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340798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r>
              <a:rPr lang="en-US" sz="5400" b="1" cap="none" dirty="0">
                <a:solidFill>
                  <a:schemeClr val="tx1"/>
                </a:solidFill>
                <a:latin typeface="Times New Roman" panose="02020603050405020304" pitchFamily="18" charset="0"/>
                <a:cs typeface="Times New Roman" panose="02020603050405020304" pitchFamily="18" charset="0"/>
              </a:rPr>
              <a:t>Phase 2: Take Action</a:t>
            </a:r>
          </a:p>
          <a:p>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5028" y="1818934"/>
            <a:ext cx="4163554" cy="1305266"/>
          </a:xfrm>
          <a:prstGeom prst="rect">
            <a:avLst/>
          </a:prstGeom>
        </p:spPr>
      </p:pic>
    </p:spTree>
    <p:extLst>
      <p:ext uri="{BB962C8B-B14F-4D97-AF65-F5344CB8AC3E}">
        <p14:creationId xmlns:p14="http://schemas.microsoft.com/office/powerpoint/2010/main" val="3187856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654351"/>
            <a:ext cx="10840528" cy="1049337"/>
          </a:xfrm>
        </p:spPr>
        <p:txBody>
          <a:bodyPr>
            <a:noAutofit/>
          </a:bodyPr>
          <a:lstStyle/>
          <a:p>
            <a:pPr>
              <a:defRPr/>
            </a:pPr>
            <a:r>
              <a:rPr lang="en-US" sz="4400" b="1" dirty="0">
                <a:solidFill>
                  <a:schemeClr val="tx1"/>
                </a:solidFill>
                <a:latin typeface="Times New Roman" panose="02020603050405020304" pitchFamily="18" charset="0"/>
                <a:cs typeface="Times New Roman" panose="02020603050405020304" pitchFamily="18" charset="0"/>
              </a:rPr>
              <a:t>The Arc’s Self-Determination Scale </a:t>
            </a:r>
          </a:p>
        </p:txBody>
      </p:sp>
      <p:sp>
        <p:nvSpPr>
          <p:cNvPr id="79874" name="Content Placeholder 2"/>
          <p:cNvSpPr>
            <a:spLocks noGrp="1"/>
          </p:cNvSpPr>
          <p:nvPr>
            <p:ph idx="1"/>
          </p:nvPr>
        </p:nvSpPr>
        <p:spPr>
          <a:xfrm>
            <a:off x="1219200" y="1752600"/>
            <a:ext cx="10835886" cy="4973158"/>
          </a:xfrm>
        </p:spPr>
        <p:txBody>
          <a:bodyPr>
            <a:normAutofit/>
          </a:bodyPr>
          <a:lstStyle/>
          <a:p>
            <a:pPr>
              <a:buFont typeface="Wingdings" panose="05000000000000000000" pitchFamily="2" charset="2"/>
              <a:buChar char="v"/>
            </a:pPr>
            <a:r>
              <a:rPr lang="en-US" altLang="x-none" sz="2500" dirty="0">
                <a:solidFill>
                  <a:schemeClr val="tx1"/>
                </a:solidFill>
                <a:latin typeface="Times New Roman" panose="02020603050405020304" pitchFamily="18" charset="0"/>
                <a:ea typeface="ＭＳ Ｐゴシック" charset="-128"/>
                <a:cs typeface="Times New Roman" panose="02020603050405020304" pitchFamily="18" charset="0"/>
              </a:rPr>
              <a:t>Psychological Empowerment</a:t>
            </a:r>
          </a:p>
          <a:p>
            <a:pPr lvl="1">
              <a:buFont typeface="Wingdings" panose="05000000000000000000" pitchFamily="2" charset="2"/>
              <a:buChar char="v"/>
            </a:pPr>
            <a:r>
              <a:rPr lang="en-US" altLang="x-none" sz="2300" dirty="0">
                <a:solidFill>
                  <a:schemeClr val="tx1"/>
                </a:solidFill>
                <a:latin typeface="Times New Roman" panose="02020603050405020304" pitchFamily="18" charset="0"/>
                <a:ea typeface="ＭＳ Ｐゴシック" charset="-128"/>
                <a:cs typeface="Times New Roman" panose="02020603050405020304" pitchFamily="18" charset="0"/>
              </a:rPr>
              <a:t>Locus of control</a:t>
            </a:r>
          </a:p>
          <a:p>
            <a:pPr lvl="1">
              <a:buFont typeface="Wingdings" panose="05000000000000000000" pitchFamily="2" charset="2"/>
              <a:buChar char="v"/>
            </a:pPr>
            <a:r>
              <a:rPr lang="en-US" altLang="x-none" sz="2300" dirty="0">
                <a:solidFill>
                  <a:schemeClr val="tx1"/>
                </a:solidFill>
                <a:latin typeface="Times New Roman" panose="02020603050405020304" pitchFamily="18" charset="0"/>
                <a:ea typeface="ＭＳ Ｐゴシック" charset="-128"/>
                <a:cs typeface="Times New Roman" panose="02020603050405020304" pitchFamily="18" charset="0"/>
              </a:rPr>
              <a:t>Self-efficacy and outcome expectancy</a:t>
            </a:r>
          </a:p>
          <a:p>
            <a:pPr>
              <a:buFont typeface="Wingdings" panose="05000000000000000000" pitchFamily="2" charset="2"/>
              <a:buChar char="v"/>
            </a:pPr>
            <a:r>
              <a:rPr lang="en-US" altLang="x-none" sz="2500" dirty="0">
                <a:solidFill>
                  <a:schemeClr val="tx1"/>
                </a:solidFill>
                <a:latin typeface="Times New Roman" panose="02020603050405020304" pitchFamily="18" charset="0"/>
                <a:ea typeface="ＭＳ Ｐゴシック" charset="-128"/>
                <a:cs typeface="Times New Roman" panose="02020603050405020304" pitchFamily="18" charset="0"/>
              </a:rPr>
              <a:t>Self-Realization</a:t>
            </a:r>
          </a:p>
          <a:p>
            <a:pPr lvl="1">
              <a:buFont typeface="Wingdings" panose="05000000000000000000" pitchFamily="2" charset="2"/>
              <a:buChar char="v"/>
            </a:pPr>
            <a:r>
              <a:rPr lang="en-US" altLang="x-none" sz="2300" dirty="0">
                <a:solidFill>
                  <a:schemeClr val="tx1"/>
                </a:solidFill>
                <a:latin typeface="Times New Roman" panose="02020603050405020304" pitchFamily="18" charset="0"/>
                <a:ea typeface="ＭＳ Ｐゴシック" charset="-128"/>
                <a:cs typeface="Times New Roman" panose="02020603050405020304" pitchFamily="18" charset="0"/>
              </a:rPr>
              <a:t>Self-awareness</a:t>
            </a:r>
          </a:p>
          <a:p>
            <a:pPr lvl="1">
              <a:buFont typeface="Wingdings" panose="05000000000000000000" pitchFamily="2" charset="2"/>
              <a:buChar char="v"/>
            </a:pPr>
            <a:r>
              <a:rPr lang="en-US" altLang="x-none" sz="2300" dirty="0">
                <a:solidFill>
                  <a:schemeClr val="tx1"/>
                </a:solidFill>
                <a:latin typeface="Times New Roman" panose="02020603050405020304" pitchFamily="18" charset="0"/>
                <a:ea typeface="ＭＳ Ｐゴシック" charset="-128"/>
                <a:cs typeface="Times New Roman" panose="02020603050405020304" pitchFamily="18" charset="0"/>
              </a:rPr>
              <a:t>Self-knowledge</a:t>
            </a:r>
          </a:p>
          <a:p>
            <a:pPr>
              <a:buFont typeface="Wingdings" panose="05000000000000000000" pitchFamily="2" charset="2"/>
              <a:buChar char="v"/>
            </a:pPr>
            <a:r>
              <a:rPr lang="en-US" altLang="x-none" sz="2500" dirty="0">
                <a:solidFill>
                  <a:schemeClr val="tx1"/>
                </a:solidFill>
                <a:latin typeface="Times New Roman" panose="02020603050405020304" pitchFamily="18" charset="0"/>
                <a:ea typeface="ＭＳ Ｐゴシック" charset="-128"/>
                <a:cs typeface="Times New Roman" panose="02020603050405020304" pitchFamily="18" charset="0"/>
              </a:rPr>
              <a:t>Designed for group or individual administration;</a:t>
            </a:r>
          </a:p>
          <a:p>
            <a:pPr>
              <a:buFont typeface="Wingdings" panose="05000000000000000000" pitchFamily="2" charset="2"/>
              <a:buChar char="v"/>
            </a:pPr>
            <a:r>
              <a:rPr lang="en-US" altLang="x-none" sz="2500" dirty="0">
                <a:solidFill>
                  <a:schemeClr val="tx1"/>
                </a:solidFill>
                <a:latin typeface="Times New Roman" panose="02020603050405020304" pitchFamily="18" charset="0"/>
                <a:ea typeface="ＭＳ Ｐゴシック" charset="-128"/>
                <a:cs typeface="Times New Roman" panose="02020603050405020304" pitchFamily="18" charset="0"/>
              </a:rPr>
              <a:t>Can be administered orally if needed;</a:t>
            </a:r>
          </a:p>
          <a:p>
            <a:pPr>
              <a:buFont typeface="Wingdings" panose="05000000000000000000" pitchFamily="2" charset="2"/>
              <a:buChar char="v"/>
            </a:pPr>
            <a:r>
              <a:rPr lang="en-US" altLang="x-none" sz="2500" dirty="0">
                <a:solidFill>
                  <a:schemeClr val="tx1"/>
                </a:solidFill>
                <a:latin typeface="Times New Roman" panose="02020603050405020304" pitchFamily="18" charset="0"/>
                <a:ea typeface="ＭＳ Ｐゴシック" charset="-128"/>
                <a:cs typeface="Times New Roman" panose="02020603050405020304" pitchFamily="18" charset="0"/>
              </a:rPr>
              <a:t>Results in general and subscale scores;</a:t>
            </a:r>
          </a:p>
          <a:p>
            <a:pPr>
              <a:buFont typeface="Wingdings" panose="05000000000000000000" pitchFamily="2" charset="2"/>
              <a:buChar char="v"/>
            </a:pPr>
            <a:r>
              <a:rPr lang="en-US" altLang="x-none" sz="2500" dirty="0">
                <a:solidFill>
                  <a:schemeClr val="tx1"/>
                </a:solidFill>
                <a:latin typeface="Times New Roman" panose="02020603050405020304" pitchFamily="18" charset="0"/>
                <a:ea typeface="ＭＳ Ｐゴシック" charset="-128"/>
                <a:cs typeface="Times New Roman" panose="02020603050405020304" pitchFamily="18" charset="0"/>
              </a:rPr>
              <a:t>Field-tested with 500 students with cognitive disabilities</a:t>
            </a:r>
          </a:p>
          <a:p>
            <a:pPr lvl="3">
              <a:buFont typeface="Wingdings" panose="05000000000000000000" pitchFamily="2" charset="2"/>
              <a:buChar char="v"/>
            </a:pPr>
            <a:endParaRPr lang="en-US" altLang="x-none" sz="1900" dirty="0">
              <a:solidFill>
                <a:schemeClr val="tx1"/>
              </a:solidFill>
              <a:latin typeface="Times New Roman" panose="02020603050405020304" pitchFamily="18" charset="0"/>
              <a:ea typeface="ＭＳ Ｐゴシック" charset="-128"/>
              <a:cs typeface="Times New Roman" panose="02020603050405020304" pitchFamily="18" charset="0"/>
            </a:endParaRPr>
          </a:p>
        </p:txBody>
      </p:sp>
    </p:spTree>
    <p:extLst>
      <p:ext uri="{BB962C8B-B14F-4D97-AF65-F5344CB8AC3E}">
        <p14:creationId xmlns:p14="http://schemas.microsoft.com/office/powerpoint/2010/main" val="3912420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3"/>
            <a:ext cx="10058400" cy="1450757"/>
          </a:xfrm>
        </p:spPr>
        <p:txBody>
          <a:bodyPr/>
          <a:lstStyle/>
          <a:p>
            <a:r>
              <a:rPr lang="en-US" b="1" dirty="0">
                <a:solidFill>
                  <a:schemeClr val="tx1"/>
                </a:solidFill>
                <a:latin typeface="Times New Roman" panose="02020603050405020304" pitchFamily="18" charset="0"/>
                <a:cs typeface="Times New Roman" panose="02020603050405020304" pitchFamily="18" charset="0"/>
              </a:rPr>
              <a:t>Phase 2 Overview</a:t>
            </a:r>
          </a:p>
        </p:txBody>
      </p:sp>
      <p:sp>
        <p:nvSpPr>
          <p:cNvPr id="3" name="Text Placeholder 2"/>
          <p:cNvSpPr>
            <a:spLocks noGrp="1"/>
          </p:cNvSpPr>
          <p:nvPr>
            <p:ph idx="1"/>
          </p:nvPr>
        </p:nvSpPr>
        <p:spPr/>
        <p:txBody>
          <a:bodyPr>
            <a:normAutofit/>
          </a:bodyPr>
          <a:lstStyle/>
          <a:p>
            <a:r>
              <a:rPr lang="en-US" sz="2800" dirty="0">
                <a:solidFill>
                  <a:schemeClr val="tx1"/>
                </a:solidFill>
                <a:latin typeface="Times New Roman" panose="02020603050405020304" pitchFamily="18" charset="0"/>
                <a:cs typeface="Times New Roman" panose="02020603050405020304" pitchFamily="18" charset="0"/>
              </a:rPr>
              <a:t>Student problem to solve: </a:t>
            </a:r>
            <a:r>
              <a:rPr lang="en-US" sz="2800" b="1" dirty="0">
                <a:solidFill>
                  <a:schemeClr val="tx1"/>
                </a:solidFill>
                <a:latin typeface="Times New Roman" panose="02020603050405020304" pitchFamily="18" charset="0"/>
                <a:cs typeface="Times New Roman" panose="02020603050405020304" pitchFamily="18" charset="0"/>
              </a:rPr>
              <a:t>What is my plan?</a:t>
            </a:r>
          </a:p>
          <a:p>
            <a:endParaRPr lang="en-US" sz="1800" b="1" dirty="0">
              <a:solidFill>
                <a:schemeClr val="tx1"/>
              </a:solidFill>
              <a:latin typeface="Times New Roman" panose="02020603050405020304" pitchFamily="18" charset="0"/>
              <a:cs typeface="Times New Roman" panose="02020603050405020304" pitchFamily="18" charset="0"/>
            </a:endParaRPr>
          </a:p>
          <a:p>
            <a:r>
              <a:rPr lang="en-US" sz="2800" dirty="0">
                <a:solidFill>
                  <a:schemeClr val="tx1"/>
                </a:solidFill>
                <a:latin typeface="Times New Roman" panose="02020603050405020304" pitchFamily="18" charset="0"/>
                <a:cs typeface="Times New Roman" panose="02020603050405020304" pitchFamily="18" charset="0"/>
              </a:rPr>
              <a:t>4 Student Questions</a:t>
            </a:r>
          </a:p>
          <a:p>
            <a:endParaRPr lang="en-US" sz="1800" dirty="0">
              <a:solidFill>
                <a:schemeClr val="tx1"/>
              </a:solidFill>
              <a:latin typeface="Times New Roman" panose="02020603050405020304" pitchFamily="18" charset="0"/>
              <a:cs typeface="Times New Roman" panose="02020603050405020304" pitchFamily="18" charset="0"/>
            </a:endParaRPr>
          </a:p>
          <a:p>
            <a:r>
              <a:rPr lang="en-US" sz="2800" dirty="0">
                <a:solidFill>
                  <a:schemeClr val="tx1"/>
                </a:solidFill>
                <a:latin typeface="Times New Roman" panose="02020603050405020304" pitchFamily="18" charset="0"/>
                <a:cs typeface="Times New Roman" panose="02020603050405020304" pitchFamily="18" charset="0"/>
              </a:rPr>
              <a:t>8 Teacher Objectives</a:t>
            </a:r>
          </a:p>
          <a:p>
            <a:endParaRPr lang="en-US" sz="1800" dirty="0">
              <a:solidFill>
                <a:schemeClr val="tx1"/>
              </a:solidFill>
              <a:latin typeface="Times New Roman" panose="02020603050405020304" pitchFamily="18" charset="0"/>
              <a:cs typeface="Times New Roman" panose="02020603050405020304" pitchFamily="18" charset="0"/>
            </a:endParaRPr>
          </a:p>
          <a:p>
            <a:r>
              <a:rPr lang="en-US" sz="2800" dirty="0">
                <a:solidFill>
                  <a:schemeClr val="tx1"/>
                </a:solidFill>
                <a:latin typeface="Times New Roman" panose="02020603050405020304" pitchFamily="18" charset="0"/>
                <a:cs typeface="Times New Roman" panose="02020603050405020304" pitchFamily="18" charset="0"/>
              </a:rPr>
              <a:t>Embedded Educational Supports</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77200" y="1295400"/>
            <a:ext cx="3757948" cy="481737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7351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tx1"/>
                </a:solidFill>
                <a:latin typeface="Times New Roman" panose="02020603050405020304" pitchFamily="18" charset="0"/>
                <a:cs typeface="Times New Roman" panose="02020603050405020304" pitchFamily="18" charset="0"/>
              </a:rPr>
              <a:t>Phase 2 Student Questions</a:t>
            </a:r>
          </a:p>
        </p:txBody>
      </p:sp>
      <p:graphicFrame>
        <p:nvGraphicFramePr>
          <p:cNvPr id="10" name="Diagram 9"/>
          <p:cNvGraphicFramePr/>
          <p:nvPr/>
        </p:nvGraphicFramePr>
        <p:xfrm>
          <a:off x="6107422" y="2294152"/>
          <a:ext cx="5534491" cy="432869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TextBox 10">
            <a:extLst>
              <a:ext uri="{FF2B5EF4-FFF2-40B4-BE49-F238E27FC236}">
                <a16:creationId xmlns:a16="http://schemas.microsoft.com/office/drawing/2014/main" id="{943E9975-4091-428E-BE61-1C6B97F11038}"/>
              </a:ext>
            </a:extLst>
          </p:cNvPr>
          <p:cNvSpPr txBox="1"/>
          <p:nvPr/>
        </p:nvSpPr>
        <p:spPr>
          <a:xfrm>
            <a:off x="6107422" y="1780703"/>
            <a:ext cx="4323966" cy="430887"/>
          </a:xfrm>
          <a:prstGeom prst="rect">
            <a:avLst/>
          </a:prstGeom>
          <a:solidFill>
            <a:schemeClr val="accent2"/>
          </a:solidFill>
          <a:ln>
            <a:noFill/>
          </a:ln>
          <a:effectLst/>
        </p:spPr>
        <p:style>
          <a:lnRef idx="0">
            <a:scrgbClr r="0" g="0" b="0"/>
          </a:lnRef>
          <a:fillRef idx="0">
            <a:scrgbClr r="0" g="0" b="0"/>
          </a:fillRef>
          <a:effectRef idx="0">
            <a:scrgbClr r="0" g="0" b="0"/>
          </a:effectRef>
          <a:fontRef idx="minor">
            <a:schemeClr val="lt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Phase 2 Student Questions</a:t>
            </a:r>
          </a:p>
        </p:txBody>
      </p:sp>
      <p:graphicFrame>
        <p:nvGraphicFramePr>
          <p:cNvPr id="7" name="Diagram 6"/>
          <p:cNvGraphicFramePr/>
          <p:nvPr/>
        </p:nvGraphicFramePr>
        <p:xfrm>
          <a:off x="9569711" y="19845"/>
          <a:ext cx="1799510" cy="1596446"/>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9" name="Text Placeholder 3"/>
          <p:cNvSpPr>
            <a:spLocks noGrp="1"/>
          </p:cNvSpPr>
          <p:nvPr>
            <p:ph idx="1"/>
          </p:nvPr>
        </p:nvSpPr>
        <p:spPr>
          <a:xfrm>
            <a:off x="1097280" y="1845734"/>
            <a:ext cx="4846320" cy="4023360"/>
          </a:xfrm>
        </p:spPr>
        <p:txBody>
          <a:bodyPr>
            <a:normAutofit fontScale="92500" lnSpcReduction="20000"/>
          </a:bodyPr>
          <a:lstStyle/>
          <a:p>
            <a:r>
              <a:rPr lang="en-US" altLang="x-none" sz="2800" dirty="0">
                <a:solidFill>
                  <a:schemeClr val="tx1"/>
                </a:solidFill>
                <a:latin typeface="Times New Roman" panose="02020603050405020304" pitchFamily="18" charset="0"/>
                <a:ea typeface="ＭＳ Ｐゴシック" charset="-128"/>
                <a:cs typeface="Times New Roman" panose="02020603050405020304" pitchFamily="18" charset="0"/>
              </a:rPr>
              <a:t>Phrased in </a:t>
            </a:r>
            <a:r>
              <a:rPr lang="en-US" altLang="en-US" sz="2800" dirty="0">
                <a:solidFill>
                  <a:schemeClr val="tx1"/>
                </a:solidFill>
                <a:latin typeface="Times New Roman" panose="02020603050405020304" pitchFamily="18" charset="0"/>
                <a:ea typeface="ＭＳ Ｐゴシック" charset="-128"/>
                <a:cs typeface="Times New Roman" panose="02020603050405020304" pitchFamily="18" charset="0"/>
              </a:rPr>
              <a:t>“f</a:t>
            </a:r>
            <a:r>
              <a:rPr lang="en-US" altLang="x-none" sz="2800" dirty="0">
                <a:solidFill>
                  <a:schemeClr val="tx1"/>
                </a:solidFill>
                <a:latin typeface="Times New Roman" panose="02020603050405020304" pitchFamily="18" charset="0"/>
                <a:ea typeface="ＭＳ Ｐゴシック" charset="-128"/>
                <a:cs typeface="Times New Roman" panose="02020603050405020304" pitchFamily="18" charset="0"/>
              </a:rPr>
              <a:t>irst-person voice</a:t>
            </a:r>
            <a:r>
              <a:rPr lang="en-US" altLang="en-US" sz="2800" dirty="0">
                <a:solidFill>
                  <a:schemeClr val="tx1"/>
                </a:solidFill>
                <a:latin typeface="Times New Roman" panose="02020603050405020304" pitchFamily="18" charset="0"/>
                <a:ea typeface="ＭＳ Ｐゴシック" charset="-128"/>
                <a:cs typeface="Times New Roman" panose="02020603050405020304" pitchFamily="18" charset="0"/>
              </a:rPr>
              <a:t>”</a:t>
            </a:r>
            <a:endParaRPr lang="en-US" altLang="x-none" sz="2800" dirty="0">
              <a:solidFill>
                <a:schemeClr val="tx1"/>
              </a:solidFill>
              <a:latin typeface="Times New Roman" panose="02020603050405020304" pitchFamily="18" charset="0"/>
              <a:ea typeface="ＭＳ Ｐゴシック" charset="-128"/>
              <a:cs typeface="Times New Roman" panose="02020603050405020304" pitchFamily="18" charset="0"/>
            </a:endParaRPr>
          </a:p>
          <a:p>
            <a:endParaRPr lang="en-US" altLang="x-none" sz="2800" dirty="0">
              <a:solidFill>
                <a:schemeClr val="tx1"/>
              </a:solidFill>
              <a:latin typeface="Times New Roman" panose="02020603050405020304" pitchFamily="18" charset="0"/>
              <a:ea typeface="ＭＳ Ｐゴシック" charset="-128"/>
              <a:cs typeface="Times New Roman" panose="02020603050405020304" pitchFamily="18" charset="0"/>
            </a:endParaRPr>
          </a:p>
          <a:p>
            <a:r>
              <a:rPr lang="en-US" altLang="x-none" sz="2800" dirty="0">
                <a:solidFill>
                  <a:schemeClr val="tx1"/>
                </a:solidFill>
                <a:latin typeface="Times New Roman" panose="02020603050405020304" pitchFamily="18" charset="0"/>
                <a:ea typeface="ＭＳ Ｐゴシック" charset="-128"/>
                <a:cs typeface="Times New Roman" panose="02020603050405020304" pitchFamily="18" charset="0"/>
              </a:rPr>
              <a:t>Follow a sequence so that the student creates an action plan and a self-monitoring plan by the end of Phase 2</a:t>
            </a:r>
          </a:p>
          <a:p>
            <a:endParaRPr lang="en-US" altLang="x-none" sz="2800" dirty="0">
              <a:solidFill>
                <a:schemeClr val="tx1"/>
              </a:solidFill>
              <a:latin typeface="Times New Roman" panose="02020603050405020304" pitchFamily="18" charset="0"/>
              <a:ea typeface="ＭＳ Ｐゴシック" charset="-128"/>
              <a:cs typeface="Times New Roman" panose="02020603050405020304" pitchFamily="18" charset="0"/>
            </a:endParaRPr>
          </a:p>
          <a:p>
            <a:r>
              <a:rPr lang="en-US" altLang="x-none" sz="2800" dirty="0">
                <a:solidFill>
                  <a:schemeClr val="tx1"/>
                </a:solidFill>
                <a:latin typeface="Times New Roman" panose="02020603050405020304" pitchFamily="18" charset="0"/>
                <a:ea typeface="ＭＳ Ｐゴシック" charset="-128"/>
                <a:cs typeface="Times New Roman" panose="02020603050405020304" pitchFamily="18" charset="0"/>
              </a:rPr>
              <a:t>Variability in the amount of time it might take to answer each question because it is an individualized process</a:t>
            </a:r>
          </a:p>
          <a:p>
            <a:endParaRPr lang="en-US" sz="28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93505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xEl>
                                              <p:pRg st="2" end="2"/>
                                            </p:txEl>
                                          </p:spTgt>
                                        </p:tgtEl>
                                        <p:attrNameLst>
                                          <p:attrName>style.visibility</p:attrName>
                                        </p:attrNameLst>
                                      </p:cBhvr>
                                      <p:to>
                                        <p:strVal val="visible"/>
                                      </p:to>
                                    </p:set>
                                    <p:animEffect transition="in" filter="fade">
                                      <p:cBhvr>
                                        <p:cTn id="12" dur="500"/>
                                        <p:tgtEl>
                                          <p:spTgt spid="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xEl>
                                              <p:pRg st="4" end="4"/>
                                            </p:txEl>
                                          </p:spTgt>
                                        </p:tgtEl>
                                        <p:attrNameLst>
                                          <p:attrName>style.visibility</p:attrName>
                                        </p:attrNameLst>
                                      </p:cBhvr>
                                      <p:to>
                                        <p:strVal val="visible"/>
                                      </p:to>
                                    </p:set>
                                    <p:animEffect transition="in" filter="fade">
                                      <p:cBhvr>
                                        <p:cTn id="17" dur="5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86603"/>
            <a:ext cx="10012680" cy="1450757"/>
          </a:xfrm>
        </p:spPr>
        <p:txBody>
          <a:bodyPr/>
          <a:lstStyle/>
          <a:p>
            <a:r>
              <a:rPr lang="en-US" b="1" dirty="0">
                <a:latin typeface="Times New Roman" panose="02020603050405020304" pitchFamily="18" charset="0"/>
                <a:cs typeface="Times New Roman" panose="02020603050405020304" pitchFamily="18" charset="0"/>
              </a:rPr>
              <a:t>Phase 2 Teacher Objectives</a:t>
            </a:r>
          </a:p>
        </p:txBody>
      </p:sp>
      <p:sp>
        <p:nvSpPr>
          <p:cNvPr id="4" name="Text Placeholder 3"/>
          <p:cNvSpPr>
            <a:spLocks noGrp="1"/>
          </p:cNvSpPr>
          <p:nvPr>
            <p:ph idx="1"/>
          </p:nvPr>
        </p:nvSpPr>
        <p:spPr>
          <a:xfrm>
            <a:off x="1219200" y="1845734"/>
            <a:ext cx="4612254" cy="4023360"/>
          </a:xfrm>
        </p:spPr>
        <p:txBody>
          <a:bodyPr>
            <a:normAutofit fontScale="92500" lnSpcReduction="10000"/>
          </a:bodyPr>
          <a:lstStyle/>
          <a:p>
            <a:r>
              <a:rPr lang="en-US" altLang="x-none" sz="2400" dirty="0">
                <a:solidFill>
                  <a:schemeClr val="tx1"/>
                </a:solidFill>
                <a:latin typeface="Times New Roman" panose="02020603050405020304" pitchFamily="18" charset="0"/>
                <a:ea typeface="ＭＳ Ｐゴシック" charset="-128"/>
                <a:cs typeface="Times New Roman" panose="02020603050405020304" pitchFamily="18" charset="0"/>
              </a:rPr>
              <a:t>Specific Teacher Objectives are linked to each Student Question</a:t>
            </a:r>
          </a:p>
          <a:p>
            <a:endParaRPr lang="en-US" altLang="x-none" sz="2400" dirty="0">
              <a:solidFill>
                <a:schemeClr val="tx1"/>
              </a:solidFill>
              <a:latin typeface="Times New Roman" panose="02020603050405020304" pitchFamily="18" charset="0"/>
              <a:ea typeface="ＭＳ Ｐゴシック" charset="-128"/>
              <a:cs typeface="Times New Roman" panose="02020603050405020304" pitchFamily="18" charset="0"/>
            </a:endParaRPr>
          </a:p>
          <a:p>
            <a:r>
              <a:rPr lang="en-US" altLang="x-none" sz="2400" dirty="0">
                <a:solidFill>
                  <a:schemeClr val="tx1"/>
                </a:solidFill>
                <a:latin typeface="Times New Roman" panose="02020603050405020304" pitchFamily="18" charset="0"/>
                <a:ea typeface="ＭＳ Ｐゴシック" charset="-128"/>
                <a:cs typeface="Times New Roman" panose="02020603050405020304" pitchFamily="18" charset="0"/>
              </a:rPr>
              <a:t>Serve as a </a:t>
            </a:r>
            <a:r>
              <a:rPr lang="en-US" altLang="en-US" sz="2400" dirty="0">
                <a:solidFill>
                  <a:schemeClr val="tx1"/>
                </a:solidFill>
                <a:latin typeface="Times New Roman" panose="02020603050405020304" pitchFamily="18" charset="0"/>
                <a:ea typeface="ＭＳ Ｐゴシック" charset="-128"/>
                <a:cs typeface="Times New Roman" panose="02020603050405020304" pitchFamily="18" charset="0"/>
              </a:rPr>
              <a:t>“</a:t>
            </a:r>
            <a:r>
              <a:rPr lang="en-US" altLang="x-none" sz="2400" dirty="0">
                <a:solidFill>
                  <a:schemeClr val="tx1"/>
                </a:solidFill>
                <a:latin typeface="Times New Roman" panose="02020603050405020304" pitchFamily="18" charset="0"/>
                <a:ea typeface="ＭＳ Ｐゴシック" charset="-128"/>
                <a:cs typeface="Times New Roman" panose="02020603050405020304" pitchFamily="18" charset="0"/>
              </a:rPr>
              <a:t>Road Map</a:t>
            </a:r>
            <a:r>
              <a:rPr lang="en-US" altLang="en-US" sz="2400" dirty="0">
                <a:solidFill>
                  <a:schemeClr val="tx1"/>
                </a:solidFill>
                <a:latin typeface="Times New Roman" panose="02020603050405020304" pitchFamily="18" charset="0"/>
                <a:ea typeface="ＭＳ Ｐゴシック" charset="-128"/>
                <a:cs typeface="Times New Roman" panose="02020603050405020304" pitchFamily="18" charset="0"/>
              </a:rPr>
              <a:t>”</a:t>
            </a:r>
            <a:r>
              <a:rPr lang="en-US" altLang="x-none" sz="2400" dirty="0">
                <a:solidFill>
                  <a:schemeClr val="tx1"/>
                </a:solidFill>
                <a:latin typeface="Times New Roman" panose="02020603050405020304" pitchFamily="18" charset="0"/>
                <a:ea typeface="ＭＳ Ｐゴシック" charset="-128"/>
                <a:cs typeface="Times New Roman" panose="02020603050405020304" pitchFamily="18" charset="0"/>
              </a:rPr>
              <a:t> for teacher to enable student to answer Student Questions to create an action plan and a self-monitoring plan by end of Phase.</a:t>
            </a:r>
          </a:p>
          <a:p>
            <a:endParaRPr lang="en-US" altLang="x-none" sz="2400" dirty="0">
              <a:solidFill>
                <a:schemeClr val="tx1"/>
              </a:solidFill>
              <a:latin typeface="Times New Roman" panose="02020603050405020304" pitchFamily="18" charset="0"/>
              <a:ea typeface="ＭＳ Ｐゴシック" charset="-128"/>
              <a:cs typeface="Times New Roman" panose="02020603050405020304" pitchFamily="18" charset="0"/>
            </a:endParaRPr>
          </a:p>
          <a:p>
            <a:r>
              <a:rPr lang="en-US" altLang="x-none" sz="2400" dirty="0">
                <a:solidFill>
                  <a:schemeClr val="tx1"/>
                </a:solidFill>
                <a:latin typeface="Times New Roman" panose="02020603050405020304" pitchFamily="18" charset="0"/>
                <a:ea typeface="ＭＳ Ｐゴシック" charset="-128"/>
                <a:cs typeface="Times New Roman" panose="02020603050405020304" pitchFamily="18" charset="0"/>
              </a:rPr>
              <a:t>Teachers should meet each objective before the student starts the next Student Question</a:t>
            </a:r>
          </a:p>
          <a:p>
            <a:endParaRPr lang="en-US" dirty="0">
              <a:solidFill>
                <a:schemeClr val="tx1"/>
              </a:solidFill>
              <a:latin typeface="Times New Roman" panose="02020603050405020304" pitchFamily="18" charset="0"/>
              <a:cs typeface="Times New Roman" panose="02020603050405020304" pitchFamily="18" charset="0"/>
            </a:endParaRPr>
          </a:p>
        </p:txBody>
      </p:sp>
      <p:graphicFrame>
        <p:nvGraphicFramePr>
          <p:cNvPr id="12" name="Diagram 11"/>
          <p:cNvGraphicFramePr/>
          <p:nvPr/>
        </p:nvGraphicFramePr>
        <p:xfrm>
          <a:off x="9569711" y="19845"/>
          <a:ext cx="1799510" cy="15964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6" name="Diagram 5"/>
          <p:cNvGraphicFramePr/>
          <p:nvPr/>
        </p:nvGraphicFramePr>
        <p:xfrm>
          <a:off x="6096000" y="1877190"/>
          <a:ext cx="5727947" cy="444741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597480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animEffect transition="in" filter="fade">
                                      <p:cBhvr>
                                        <p:cTn id="17"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r>
              <a:rPr lang="en-US" sz="5400" b="1" cap="none" dirty="0">
                <a:solidFill>
                  <a:schemeClr val="tx1"/>
                </a:solidFill>
                <a:latin typeface="Times New Roman" panose="02020603050405020304" pitchFamily="18" charset="0"/>
                <a:cs typeface="Times New Roman" panose="02020603050405020304" pitchFamily="18" charset="0"/>
              </a:rPr>
              <a:t>Phase 3: Adjust Goal or Plan</a:t>
            </a:r>
          </a:p>
          <a:p>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5028" y="1818934"/>
            <a:ext cx="4163554" cy="1305266"/>
          </a:xfrm>
          <a:prstGeom prst="rect">
            <a:avLst/>
          </a:prstGeom>
        </p:spPr>
      </p:pic>
    </p:spTree>
    <p:extLst>
      <p:ext uri="{BB962C8B-B14F-4D97-AF65-F5344CB8AC3E}">
        <p14:creationId xmlns:p14="http://schemas.microsoft.com/office/powerpoint/2010/main" val="1409331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3"/>
            <a:ext cx="10058400" cy="1450757"/>
          </a:xfrm>
        </p:spPr>
        <p:txBody>
          <a:bodyPr/>
          <a:lstStyle/>
          <a:p>
            <a:r>
              <a:rPr lang="en-US" b="1" dirty="0">
                <a:solidFill>
                  <a:schemeClr val="tx1"/>
                </a:solidFill>
                <a:latin typeface="Times New Roman" panose="02020603050405020304" pitchFamily="18" charset="0"/>
                <a:cs typeface="Times New Roman" panose="02020603050405020304" pitchFamily="18" charset="0"/>
              </a:rPr>
              <a:t>Phase 3 Overview</a:t>
            </a:r>
          </a:p>
        </p:txBody>
      </p:sp>
      <p:sp>
        <p:nvSpPr>
          <p:cNvPr id="3" name="Text Placeholder 2"/>
          <p:cNvSpPr>
            <a:spLocks noGrp="1"/>
          </p:cNvSpPr>
          <p:nvPr>
            <p:ph idx="1"/>
          </p:nvPr>
        </p:nvSpPr>
        <p:spPr>
          <a:xfrm>
            <a:off x="1097280" y="1845734"/>
            <a:ext cx="6903720" cy="4023360"/>
          </a:xfrm>
        </p:spPr>
        <p:txBody>
          <a:bodyPr>
            <a:normAutofit/>
          </a:bodyPr>
          <a:lstStyle/>
          <a:p>
            <a:r>
              <a:rPr lang="en-US" sz="2800" dirty="0">
                <a:solidFill>
                  <a:schemeClr val="tx1"/>
                </a:solidFill>
                <a:latin typeface="Times New Roman" panose="02020603050405020304" pitchFamily="18" charset="0"/>
                <a:cs typeface="Times New Roman" panose="02020603050405020304" pitchFamily="18" charset="0"/>
              </a:rPr>
              <a:t>Student problem to solve: </a:t>
            </a:r>
            <a:r>
              <a:rPr lang="en-US" sz="2800" b="1" dirty="0">
                <a:solidFill>
                  <a:schemeClr val="tx1"/>
                </a:solidFill>
                <a:latin typeface="Times New Roman" panose="02020603050405020304" pitchFamily="18" charset="0"/>
                <a:cs typeface="Times New Roman" panose="02020603050405020304" pitchFamily="18" charset="0"/>
              </a:rPr>
              <a:t>What have I learned?</a:t>
            </a:r>
          </a:p>
          <a:p>
            <a:endParaRPr lang="en-US" sz="1800" b="1" dirty="0">
              <a:solidFill>
                <a:schemeClr val="tx1"/>
              </a:solidFill>
              <a:latin typeface="Times New Roman" panose="02020603050405020304" pitchFamily="18" charset="0"/>
              <a:cs typeface="Times New Roman" panose="02020603050405020304" pitchFamily="18" charset="0"/>
            </a:endParaRPr>
          </a:p>
          <a:p>
            <a:r>
              <a:rPr lang="en-US" sz="2800" dirty="0">
                <a:solidFill>
                  <a:schemeClr val="tx1"/>
                </a:solidFill>
                <a:latin typeface="Times New Roman" panose="02020603050405020304" pitchFamily="18" charset="0"/>
                <a:cs typeface="Times New Roman" panose="02020603050405020304" pitchFamily="18" charset="0"/>
              </a:rPr>
              <a:t>4 Student Questions</a:t>
            </a:r>
          </a:p>
          <a:p>
            <a:endParaRPr lang="en-US" sz="1800" dirty="0">
              <a:solidFill>
                <a:schemeClr val="tx1"/>
              </a:solidFill>
              <a:latin typeface="Times New Roman" panose="02020603050405020304" pitchFamily="18" charset="0"/>
              <a:cs typeface="Times New Roman" panose="02020603050405020304" pitchFamily="18" charset="0"/>
            </a:endParaRPr>
          </a:p>
          <a:p>
            <a:r>
              <a:rPr lang="en-US" sz="2800" dirty="0">
                <a:solidFill>
                  <a:schemeClr val="tx1"/>
                </a:solidFill>
                <a:latin typeface="Times New Roman" panose="02020603050405020304" pitchFamily="18" charset="0"/>
                <a:cs typeface="Times New Roman" panose="02020603050405020304" pitchFamily="18" charset="0"/>
              </a:rPr>
              <a:t>8 Teacher Objectives</a:t>
            </a:r>
          </a:p>
          <a:p>
            <a:endParaRPr lang="en-US" sz="1800" dirty="0">
              <a:solidFill>
                <a:schemeClr val="tx1"/>
              </a:solidFill>
              <a:latin typeface="Times New Roman" panose="02020603050405020304" pitchFamily="18" charset="0"/>
              <a:cs typeface="Times New Roman" panose="02020603050405020304" pitchFamily="18" charset="0"/>
            </a:endParaRPr>
          </a:p>
          <a:p>
            <a:r>
              <a:rPr lang="en-US" sz="2800" dirty="0">
                <a:solidFill>
                  <a:schemeClr val="tx1"/>
                </a:solidFill>
                <a:latin typeface="Times New Roman" panose="02020603050405020304" pitchFamily="18" charset="0"/>
                <a:cs typeface="Times New Roman" panose="02020603050405020304" pitchFamily="18" charset="0"/>
              </a:rPr>
              <a:t>Embedded Educational Supports</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48600" y="1011981"/>
            <a:ext cx="3814825" cy="499067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76250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tx1"/>
                </a:solidFill>
                <a:latin typeface="Times New Roman" panose="02020603050405020304" pitchFamily="18" charset="0"/>
                <a:cs typeface="Times New Roman" panose="02020603050405020304" pitchFamily="18" charset="0"/>
              </a:rPr>
              <a:t>Phase 3 Student Questions</a:t>
            </a:r>
          </a:p>
        </p:txBody>
      </p:sp>
      <p:sp>
        <p:nvSpPr>
          <p:cNvPr id="11" name="TextBox 10">
            <a:extLst>
              <a:ext uri="{FF2B5EF4-FFF2-40B4-BE49-F238E27FC236}">
                <a16:creationId xmlns:a16="http://schemas.microsoft.com/office/drawing/2014/main" id="{943E9975-4091-428E-BE61-1C6B97F11038}"/>
              </a:ext>
            </a:extLst>
          </p:cNvPr>
          <p:cNvSpPr txBox="1"/>
          <p:nvPr/>
        </p:nvSpPr>
        <p:spPr>
          <a:xfrm>
            <a:off x="6107422" y="1780703"/>
            <a:ext cx="4323966" cy="430887"/>
          </a:xfrm>
          <a:prstGeom prst="rect">
            <a:avLst/>
          </a:prstGeom>
          <a:solidFill>
            <a:schemeClr val="accent2"/>
          </a:solidFill>
          <a:ln>
            <a:noFill/>
          </a:ln>
          <a:effectLst/>
        </p:spPr>
        <p:style>
          <a:lnRef idx="0">
            <a:scrgbClr r="0" g="0" b="0"/>
          </a:lnRef>
          <a:fillRef idx="0">
            <a:scrgbClr r="0" g="0" b="0"/>
          </a:fillRef>
          <a:effectRef idx="0">
            <a:scrgbClr r="0" g="0" b="0"/>
          </a:effectRef>
          <a:fontRef idx="minor">
            <a:schemeClr val="lt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Phase 3 Student Questions</a:t>
            </a:r>
          </a:p>
        </p:txBody>
      </p:sp>
      <p:graphicFrame>
        <p:nvGraphicFramePr>
          <p:cNvPr id="7" name="Diagram 6"/>
          <p:cNvGraphicFramePr/>
          <p:nvPr/>
        </p:nvGraphicFramePr>
        <p:xfrm>
          <a:off x="9569711" y="19845"/>
          <a:ext cx="1799510" cy="15964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Text Placeholder 3"/>
          <p:cNvSpPr>
            <a:spLocks noGrp="1"/>
          </p:cNvSpPr>
          <p:nvPr>
            <p:ph idx="1"/>
          </p:nvPr>
        </p:nvSpPr>
        <p:spPr>
          <a:xfrm>
            <a:off x="1097280" y="1845734"/>
            <a:ext cx="4846320" cy="4023360"/>
          </a:xfrm>
        </p:spPr>
        <p:txBody>
          <a:bodyPr>
            <a:normAutofit fontScale="92500" lnSpcReduction="10000"/>
          </a:bodyPr>
          <a:lstStyle/>
          <a:p>
            <a:r>
              <a:rPr lang="en-US" altLang="x-none" sz="2800" dirty="0">
                <a:solidFill>
                  <a:schemeClr val="tx1"/>
                </a:solidFill>
                <a:latin typeface="Times New Roman" panose="02020603050405020304" pitchFamily="18" charset="0"/>
                <a:ea typeface="ＭＳ Ｐゴシック" charset="-128"/>
                <a:cs typeface="Times New Roman" panose="02020603050405020304" pitchFamily="18" charset="0"/>
              </a:rPr>
              <a:t>Phrased in </a:t>
            </a:r>
            <a:r>
              <a:rPr lang="en-US" altLang="en-US" sz="2800" dirty="0">
                <a:solidFill>
                  <a:schemeClr val="tx1"/>
                </a:solidFill>
                <a:latin typeface="Times New Roman" panose="02020603050405020304" pitchFamily="18" charset="0"/>
                <a:ea typeface="ＭＳ Ｐゴシック" charset="-128"/>
                <a:cs typeface="Times New Roman" panose="02020603050405020304" pitchFamily="18" charset="0"/>
              </a:rPr>
              <a:t>“f</a:t>
            </a:r>
            <a:r>
              <a:rPr lang="en-US" altLang="x-none" sz="2800" dirty="0">
                <a:solidFill>
                  <a:schemeClr val="tx1"/>
                </a:solidFill>
                <a:latin typeface="Times New Roman" panose="02020603050405020304" pitchFamily="18" charset="0"/>
                <a:ea typeface="ＭＳ Ｐゴシック" charset="-128"/>
                <a:cs typeface="Times New Roman" panose="02020603050405020304" pitchFamily="18" charset="0"/>
              </a:rPr>
              <a:t>irst-person voice</a:t>
            </a:r>
            <a:r>
              <a:rPr lang="en-US" altLang="en-US" sz="2800" dirty="0">
                <a:solidFill>
                  <a:schemeClr val="tx1"/>
                </a:solidFill>
                <a:latin typeface="Times New Roman" panose="02020603050405020304" pitchFamily="18" charset="0"/>
                <a:ea typeface="ＭＳ Ｐゴシック" charset="-128"/>
                <a:cs typeface="Times New Roman" panose="02020603050405020304" pitchFamily="18" charset="0"/>
              </a:rPr>
              <a:t>”</a:t>
            </a:r>
            <a:endParaRPr lang="en-US" altLang="x-none" sz="2800" dirty="0">
              <a:solidFill>
                <a:schemeClr val="tx1"/>
              </a:solidFill>
              <a:latin typeface="Times New Roman" panose="02020603050405020304" pitchFamily="18" charset="0"/>
              <a:ea typeface="ＭＳ Ｐゴシック" charset="-128"/>
              <a:cs typeface="Times New Roman" panose="02020603050405020304" pitchFamily="18" charset="0"/>
            </a:endParaRPr>
          </a:p>
          <a:p>
            <a:endParaRPr lang="en-US" altLang="x-none" sz="2800" dirty="0">
              <a:solidFill>
                <a:schemeClr val="tx1"/>
              </a:solidFill>
              <a:latin typeface="Times New Roman" panose="02020603050405020304" pitchFamily="18" charset="0"/>
              <a:ea typeface="ＭＳ Ｐゴシック" charset="-128"/>
              <a:cs typeface="Times New Roman" panose="02020603050405020304" pitchFamily="18" charset="0"/>
            </a:endParaRPr>
          </a:p>
          <a:p>
            <a:r>
              <a:rPr lang="en-US" altLang="x-none" sz="2800" dirty="0">
                <a:solidFill>
                  <a:schemeClr val="tx1"/>
                </a:solidFill>
                <a:latin typeface="Times New Roman" panose="02020603050405020304" pitchFamily="18" charset="0"/>
                <a:ea typeface="ＭＳ Ｐゴシック" charset="-128"/>
                <a:cs typeface="Times New Roman" panose="02020603050405020304" pitchFamily="18" charset="0"/>
              </a:rPr>
              <a:t>Follow a sequence so that the student makes a decision to revise plan or set a new goal.</a:t>
            </a:r>
          </a:p>
          <a:p>
            <a:endParaRPr lang="en-US" altLang="x-none" sz="2800" dirty="0">
              <a:solidFill>
                <a:schemeClr val="tx1"/>
              </a:solidFill>
              <a:latin typeface="Times New Roman" panose="02020603050405020304" pitchFamily="18" charset="0"/>
              <a:ea typeface="ＭＳ Ｐゴシック" charset="-128"/>
              <a:cs typeface="Times New Roman" panose="02020603050405020304" pitchFamily="18" charset="0"/>
            </a:endParaRPr>
          </a:p>
          <a:p>
            <a:r>
              <a:rPr lang="en-US" altLang="x-none" sz="2800" dirty="0">
                <a:solidFill>
                  <a:schemeClr val="tx1"/>
                </a:solidFill>
                <a:latin typeface="Times New Roman" panose="02020603050405020304" pitchFamily="18" charset="0"/>
                <a:ea typeface="ＭＳ Ｐゴシック" charset="-128"/>
                <a:cs typeface="Times New Roman" panose="02020603050405020304" pitchFamily="18" charset="0"/>
              </a:rPr>
              <a:t>Variability in the amount of time it might take to answer each question because it is an individualized process</a:t>
            </a:r>
          </a:p>
          <a:p>
            <a:endParaRPr lang="en-US" sz="2800" dirty="0">
              <a:solidFill>
                <a:schemeClr val="tx1"/>
              </a:solidFill>
              <a:latin typeface="Times New Roman" panose="02020603050405020304" pitchFamily="18" charset="0"/>
              <a:cs typeface="Times New Roman" panose="02020603050405020304" pitchFamily="18" charset="0"/>
            </a:endParaRPr>
          </a:p>
        </p:txBody>
      </p:sp>
      <p:graphicFrame>
        <p:nvGraphicFramePr>
          <p:cNvPr id="8" name="Diagram 7"/>
          <p:cNvGraphicFramePr/>
          <p:nvPr/>
        </p:nvGraphicFramePr>
        <p:xfrm>
          <a:off x="6107422" y="2294152"/>
          <a:ext cx="5534491" cy="4328691"/>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1184819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xEl>
                                              <p:pRg st="2" end="2"/>
                                            </p:txEl>
                                          </p:spTgt>
                                        </p:tgtEl>
                                        <p:attrNameLst>
                                          <p:attrName>style.visibility</p:attrName>
                                        </p:attrNameLst>
                                      </p:cBhvr>
                                      <p:to>
                                        <p:strVal val="visible"/>
                                      </p:to>
                                    </p:set>
                                    <p:animEffect transition="in" filter="fade">
                                      <p:cBhvr>
                                        <p:cTn id="12" dur="500"/>
                                        <p:tgtEl>
                                          <p:spTgt spid="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xEl>
                                              <p:pRg st="4" end="4"/>
                                            </p:txEl>
                                          </p:spTgt>
                                        </p:tgtEl>
                                        <p:attrNameLst>
                                          <p:attrName>style.visibility</p:attrName>
                                        </p:attrNameLst>
                                      </p:cBhvr>
                                      <p:to>
                                        <p:strVal val="visible"/>
                                      </p:to>
                                    </p:set>
                                    <p:animEffect transition="in" filter="fade">
                                      <p:cBhvr>
                                        <p:cTn id="17" dur="5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86603"/>
            <a:ext cx="10012680" cy="1450757"/>
          </a:xfrm>
        </p:spPr>
        <p:txBody>
          <a:bodyPr/>
          <a:lstStyle/>
          <a:p>
            <a:r>
              <a:rPr lang="en-US" b="1" dirty="0">
                <a:latin typeface="Times New Roman" panose="02020603050405020304" pitchFamily="18" charset="0"/>
                <a:cs typeface="Times New Roman" panose="02020603050405020304" pitchFamily="18" charset="0"/>
              </a:rPr>
              <a:t>Phase 3 Teacher Objectives</a:t>
            </a:r>
          </a:p>
        </p:txBody>
      </p:sp>
      <p:sp>
        <p:nvSpPr>
          <p:cNvPr id="4" name="Text Placeholder 3"/>
          <p:cNvSpPr>
            <a:spLocks noGrp="1"/>
          </p:cNvSpPr>
          <p:nvPr>
            <p:ph idx="1"/>
          </p:nvPr>
        </p:nvSpPr>
        <p:spPr>
          <a:xfrm>
            <a:off x="1219200" y="1845734"/>
            <a:ext cx="4612254" cy="4023360"/>
          </a:xfrm>
        </p:spPr>
        <p:txBody>
          <a:bodyPr>
            <a:normAutofit fontScale="92500" lnSpcReduction="10000"/>
          </a:bodyPr>
          <a:lstStyle/>
          <a:p>
            <a:r>
              <a:rPr lang="en-US" altLang="x-none" sz="2400" dirty="0">
                <a:solidFill>
                  <a:schemeClr val="tx1"/>
                </a:solidFill>
                <a:latin typeface="Times New Roman" panose="02020603050405020304" pitchFamily="18" charset="0"/>
                <a:ea typeface="ＭＳ Ｐゴシック" charset="-128"/>
                <a:cs typeface="Times New Roman" panose="02020603050405020304" pitchFamily="18" charset="0"/>
              </a:rPr>
              <a:t>Specific Teacher Objectives are linked to each Student Question</a:t>
            </a:r>
          </a:p>
          <a:p>
            <a:endParaRPr lang="en-US" altLang="x-none" sz="2400" dirty="0">
              <a:solidFill>
                <a:schemeClr val="tx1"/>
              </a:solidFill>
              <a:latin typeface="Times New Roman" panose="02020603050405020304" pitchFamily="18" charset="0"/>
              <a:ea typeface="ＭＳ Ｐゴシック" charset="-128"/>
              <a:cs typeface="Times New Roman" panose="02020603050405020304" pitchFamily="18" charset="0"/>
            </a:endParaRPr>
          </a:p>
          <a:p>
            <a:r>
              <a:rPr lang="en-US" altLang="x-none" sz="2400" dirty="0">
                <a:solidFill>
                  <a:schemeClr val="tx1"/>
                </a:solidFill>
                <a:latin typeface="Times New Roman" panose="02020603050405020304" pitchFamily="18" charset="0"/>
                <a:ea typeface="ＭＳ Ｐゴシック" charset="-128"/>
                <a:cs typeface="Times New Roman" panose="02020603050405020304" pitchFamily="18" charset="0"/>
              </a:rPr>
              <a:t>Serve as a </a:t>
            </a:r>
            <a:r>
              <a:rPr lang="en-US" altLang="en-US" sz="2400" dirty="0">
                <a:solidFill>
                  <a:schemeClr val="tx1"/>
                </a:solidFill>
                <a:latin typeface="Times New Roman" panose="02020603050405020304" pitchFamily="18" charset="0"/>
                <a:ea typeface="ＭＳ Ｐゴシック" charset="-128"/>
                <a:cs typeface="Times New Roman" panose="02020603050405020304" pitchFamily="18" charset="0"/>
              </a:rPr>
              <a:t>“</a:t>
            </a:r>
            <a:r>
              <a:rPr lang="en-US" altLang="x-none" sz="2400" dirty="0">
                <a:solidFill>
                  <a:schemeClr val="tx1"/>
                </a:solidFill>
                <a:latin typeface="Times New Roman" panose="02020603050405020304" pitchFamily="18" charset="0"/>
                <a:ea typeface="ＭＳ Ｐゴシック" charset="-128"/>
                <a:cs typeface="Times New Roman" panose="02020603050405020304" pitchFamily="18" charset="0"/>
              </a:rPr>
              <a:t>Road Map</a:t>
            </a:r>
            <a:r>
              <a:rPr lang="en-US" altLang="en-US" sz="2400" dirty="0">
                <a:solidFill>
                  <a:schemeClr val="tx1"/>
                </a:solidFill>
                <a:latin typeface="Times New Roman" panose="02020603050405020304" pitchFamily="18" charset="0"/>
                <a:ea typeface="ＭＳ Ｐゴシック" charset="-128"/>
                <a:cs typeface="Times New Roman" panose="02020603050405020304" pitchFamily="18" charset="0"/>
              </a:rPr>
              <a:t>”</a:t>
            </a:r>
            <a:r>
              <a:rPr lang="en-US" altLang="x-none" sz="2400" dirty="0">
                <a:solidFill>
                  <a:schemeClr val="tx1"/>
                </a:solidFill>
                <a:latin typeface="Times New Roman" panose="02020603050405020304" pitchFamily="18" charset="0"/>
                <a:ea typeface="ＭＳ Ｐゴシック" charset="-128"/>
                <a:cs typeface="Times New Roman" panose="02020603050405020304" pitchFamily="18" charset="0"/>
              </a:rPr>
              <a:t> for teacher to enable student to answer Student Questions to revise action plan or goal if needed.</a:t>
            </a:r>
          </a:p>
          <a:p>
            <a:endParaRPr lang="en-US" altLang="x-none" sz="2400" dirty="0">
              <a:solidFill>
                <a:schemeClr val="tx1"/>
              </a:solidFill>
              <a:latin typeface="Times New Roman" panose="02020603050405020304" pitchFamily="18" charset="0"/>
              <a:ea typeface="ＭＳ Ｐゴシック" charset="-128"/>
              <a:cs typeface="Times New Roman" panose="02020603050405020304" pitchFamily="18" charset="0"/>
            </a:endParaRPr>
          </a:p>
          <a:p>
            <a:r>
              <a:rPr lang="en-US" altLang="x-none" sz="2400" dirty="0">
                <a:solidFill>
                  <a:schemeClr val="tx1"/>
                </a:solidFill>
                <a:latin typeface="Times New Roman" panose="02020603050405020304" pitchFamily="18" charset="0"/>
                <a:ea typeface="ＭＳ Ｐゴシック" charset="-128"/>
                <a:cs typeface="Times New Roman" panose="02020603050405020304" pitchFamily="18" charset="0"/>
              </a:rPr>
              <a:t>Teachers should meet each objective before the student starts the next Student Question</a:t>
            </a:r>
          </a:p>
          <a:p>
            <a:endParaRPr lang="en-US" dirty="0">
              <a:solidFill>
                <a:schemeClr val="tx1"/>
              </a:solidFill>
              <a:latin typeface="Times New Roman" panose="02020603050405020304" pitchFamily="18" charset="0"/>
              <a:cs typeface="Times New Roman" panose="02020603050405020304" pitchFamily="18" charset="0"/>
            </a:endParaRPr>
          </a:p>
        </p:txBody>
      </p:sp>
      <p:graphicFrame>
        <p:nvGraphicFramePr>
          <p:cNvPr id="12" name="Diagram 11"/>
          <p:cNvGraphicFramePr/>
          <p:nvPr/>
        </p:nvGraphicFramePr>
        <p:xfrm>
          <a:off x="9569711" y="19845"/>
          <a:ext cx="1799510" cy="15964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6" name="Diagram 5"/>
          <p:cNvGraphicFramePr/>
          <p:nvPr/>
        </p:nvGraphicFramePr>
        <p:xfrm>
          <a:off x="6096000" y="1877190"/>
          <a:ext cx="5727947" cy="444741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1782184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animEffect transition="in" filter="fade">
                                      <p:cBhvr>
                                        <p:cTn id="17"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2590800" y="2362200"/>
            <a:ext cx="6654800" cy="3692771"/>
          </a:xfrm>
          <a:prstGeom prst="rect">
            <a:avLst/>
          </a:prstGeom>
          <a:ln>
            <a:solidFill>
              <a:schemeClr val="tx1"/>
            </a:solidFill>
          </a:ln>
          <a:effectLst>
            <a:outerShdw blurRad="63500" sx="102000" sy="102000" algn="ctr" rotWithShape="0">
              <a:prstClr val="black">
                <a:alpha val="40000"/>
              </a:prstClr>
            </a:outerShdw>
          </a:effectLst>
        </p:spPr>
      </p:pic>
      <p:sp>
        <p:nvSpPr>
          <p:cNvPr id="5" name="TextBox 4"/>
          <p:cNvSpPr txBox="1"/>
          <p:nvPr/>
        </p:nvSpPr>
        <p:spPr>
          <a:xfrm flipH="1">
            <a:off x="1356519" y="1047410"/>
            <a:ext cx="3406389" cy="2293799"/>
          </a:xfrm>
          <a:prstGeom prst="wedgeEllipseCallout">
            <a:avLst>
              <a:gd name="adj1" fmla="val -35964"/>
              <a:gd name="adj2" fmla="val 60461"/>
            </a:avLst>
          </a:prstGeom>
          <a:solidFill>
            <a:srgbClr val="1C8ECC"/>
          </a:solidFill>
        </p:spPr>
        <p:txBody>
          <a:bodyPr wrap="square" rtlCol="0">
            <a:spAutoFit/>
          </a:bodyPr>
          <a:lstStyle/>
          <a:p>
            <a:pPr algn="ctr"/>
            <a:r>
              <a:rPr lang="en-US" sz="2500" b="1" dirty="0">
                <a:solidFill>
                  <a:schemeClr val="bg1"/>
                </a:solidFill>
                <a:latin typeface="Times New Roman" panose="02020603050405020304" pitchFamily="18" charset="0"/>
                <a:cs typeface="Times New Roman" panose="02020603050405020304" pitchFamily="18" charset="0"/>
              </a:rPr>
              <a:t>“I know I’m going to reach my goal because I’m trying.”</a:t>
            </a:r>
          </a:p>
        </p:txBody>
      </p:sp>
      <p:sp>
        <p:nvSpPr>
          <p:cNvPr id="6" name="TextBox 5"/>
          <p:cNvSpPr txBox="1"/>
          <p:nvPr/>
        </p:nvSpPr>
        <p:spPr>
          <a:xfrm>
            <a:off x="4762908" y="1597926"/>
            <a:ext cx="2954099" cy="1752808"/>
          </a:xfrm>
          <a:prstGeom prst="wedgeEllipseCallout">
            <a:avLst>
              <a:gd name="adj1" fmla="val 3232"/>
              <a:gd name="adj2" fmla="val 61641"/>
            </a:avLst>
          </a:prstGeom>
          <a:solidFill>
            <a:srgbClr val="1C8ECC"/>
          </a:solidFill>
        </p:spPr>
        <p:txBody>
          <a:bodyPr wrap="square" rtlCol="0" anchor="ctr">
            <a:spAutoFit/>
          </a:bodyPr>
          <a:lstStyle/>
          <a:p>
            <a:pPr algn="ctr"/>
            <a:r>
              <a:rPr lang="en-US" sz="2500" b="1" dirty="0">
                <a:solidFill>
                  <a:schemeClr val="bg1"/>
                </a:solidFill>
                <a:latin typeface="Times New Roman" panose="02020603050405020304" pitchFamily="18" charset="0"/>
                <a:cs typeface="Times New Roman" panose="02020603050405020304" pitchFamily="18" charset="0"/>
              </a:rPr>
              <a:t>“I would do this again. It helped me.”</a:t>
            </a:r>
          </a:p>
        </p:txBody>
      </p:sp>
      <p:sp>
        <p:nvSpPr>
          <p:cNvPr id="4" name="TextBox 3"/>
          <p:cNvSpPr txBox="1"/>
          <p:nvPr/>
        </p:nvSpPr>
        <p:spPr>
          <a:xfrm>
            <a:off x="7858731" y="1089030"/>
            <a:ext cx="3816291" cy="2293799"/>
          </a:xfrm>
          <a:prstGeom prst="wedgeEllipseCallout">
            <a:avLst>
              <a:gd name="adj1" fmla="val -39614"/>
              <a:gd name="adj2" fmla="val 60111"/>
            </a:avLst>
          </a:prstGeom>
          <a:solidFill>
            <a:srgbClr val="1C8ECC"/>
          </a:solidFill>
        </p:spPr>
        <p:txBody>
          <a:bodyPr wrap="square" rtlCol="0">
            <a:spAutoFit/>
          </a:bodyPr>
          <a:lstStyle/>
          <a:p>
            <a:pPr algn="ctr"/>
            <a:r>
              <a:rPr lang="en-US" sz="2500" b="1" dirty="0">
                <a:solidFill>
                  <a:schemeClr val="bg1"/>
                </a:solidFill>
                <a:latin typeface="Times New Roman" panose="02020603050405020304" pitchFamily="18" charset="0"/>
                <a:cs typeface="Times New Roman" panose="02020603050405020304" pitchFamily="18" charset="0"/>
              </a:rPr>
              <a:t>“I made progress on my goal because I tried to.”</a:t>
            </a:r>
          </a:p>
        </p:txBody>
      </p:sp>
      <p:sp>
        <p:nvSpPr>
          <p:cNvPr id="8" name="Title 3">
            <a:extLst>
              <a:ext uri="{FF2B5EF4-FFF2-40B4-BE49-F238E27FC236}">
                <a16:creationId xmlns:a16="http://schemas.microsoft.com/office/drawing/2014/main" id="{6C698F4E-6BB1-461D-BDBE-C12DAA76DBFC}"/>
              </a:ext>
            </a:extLst>
          </p:cNvPr>
          <p:cNvSpPr txBox="1">
            <a:spLocks/>
          </p:cNvSpPr>
          <p:nvPr/>
        </p:nvSpPr>
        <p:spPr>
          <a:xfrm>
            <a:off x="0" y="2755900"/>
            <a:ext cx="2713038" cy="1050925"/>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3200" b="1" dirty="0">
                <a:solidFill>
                  <a:schemeClr val="tx1"/>
                </a:solidFill>
                <a:latin typeface="Times New Roman" panose="02020603050405020304" pitchFamily="18" charset="0"/>
                <a:cs typeface="Times New Roman" panose="02020603050405020304" pitchFamily="18" charset="0"/>
              </a:rPr>
              <a:t>ROLES </a:t>
            </a:r>
          </a:p>
          <a:p>
            <a:r>
              <a:rPr lang="en-US" sz="3200" b="1" dirty="0">
                <a:solidFill>
                  <a:schemeClr val="tx1"/>
                </a:solidFill>
                <a:latin typeface="Times New Roman" panose="02020603050405020304" pitchFamily="18" charset="0"/>
                <a:cs typeface="Times New Roman" panose="02020603050405020304" pitchFamily="18" charset="0"/>
              </a:rPr>
              <a:t>IN SDLMI</a:t>
            </a:r>
          </a:p>
        </p:txBody>
      </p:sp>
    </p:spTree>
    <p:extLst>
      <p:ext uri="{BB962C8B-B14F-4D97-AF65-F5344CB8AC3E}">
        <p14:creationId xmlns:p14="http://schemas.microsoft.com/office/powerpoint/2010/main" val="1232741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4"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6067" y="3603171"/>
            <a:ext cx="9992823" cy="1024618"/>
          </a:xfrm>
        </p:spPr>
        <p:txBody>
          <a:bodyPr>
            <a:normAutofit/>
          </a:bodyPr>
          <a:lstStyle/>
          <a:p>
            <a:r>
              <a:rPr lang="en-US" sz="5200" b="1" dirty="0">
                <a:latin typeface="Times New Roman" panose="02020603050405020304" pitchFamily="18" charset="0"/>
                <a:cs typeface="Times New Roman" panose="02020603050405020304" pitchFamily="18" charset="0"/>
                <a:hlinkClick r:id="rId3"/>
              </a:rPr>
              <a:t>www.self-determination.org</a:t>
            </a:r>
            <a:r>
              <a:rPr lang="en-US" sz="5200" b="1" dirty="0">
                <a:latin typeface="Times New Roman" panose="02020603050405020304" pitchFamily="18" charset="0"/>
                <a:cs typeface="Times New Roman" panose="02020603050405020304" pitchFamily="18" charset="0"/>
              </a:rPr>
              <a:t> </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5028" y="1818934"/>
            <a:ext cx="4163554" cy="1305266"/>
          </a:xfrm>
          <a:prstGeom prst="rect">
            <a:avLst/>
          </a:prstGeom>
        </p:spPr>
      </p:pic>
    </p:spTree>
    <p:extLst>
      <p:ext uri="{BB962C8B-B14F-4D97-AF65-F5344CB8AC3E}">
        <p14:creationId xmlns:p14="http://schemas.microsoft.com/office/powerpoint/2010/main" val="774610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654351"/>
            <a:ext cx="10840528" cy="1049337"/>
          </a:xfrm>
        </p:spPr>
        <p:txBody>
          <a:bodyPr>
            <a:noAutofit/>
          </a:bodyPr>
          <a:lstStyle/>
          <a:p>
            <a:pPr>
              <a:defRPr/>
            </a:pPr>
            <a:r>
              <a:rPr lang="en-US" sz="4400" b="1" dirty="0">
                <a:solidFill>
                  <a:schemeClr val="tx1"/>
                </a:solidFill>
                <a:latin typeface="Times New Roman" panose="02020603050405020304" pitchFamily="18" charset="0"/>
                <a:cs typeface="Times New Roman" panose="02020603050405020304" pitchFamily="18" charset="0"/>
              </a:rPr>
              <a:t>The Arc’s Self-Determination Scale </a:t>
            </a:r>
          </a:p>
        </p:txBody>
      </p:sp>
      <p:sp>
        <p:nvSpPr>
          <p:cNvPr id="79874" name="Content Placeholder 2"/>
          <p:cNvSpPr>
            <a:spLocks noGrp="1"/>
          </p:cNvSpPr>
          <p:nvPr>
            <p:ph idx="1"/>
          </p:nvPr>
        </p:nvSpPr>
        <p:spPr>
          <a:xfrm>
            <a:off x="1219200" y="1703688"/>
            <a:ext cx="10835886" cy="5022070"/>
          </a:xfrm>
        </p:spPr>
        <p:txBody>
          <a:bodyPr>
            <a:normAutofit/>
          </a:bodyPr>
          <a:lstStyle/>
          <a:p>
            <a:pPr lvl="1">
              <a:buFont typeface="Wingdings" panose="05000000000000000000" pitchFamily="2" charset="2"/>
              <a:buChar char="v"/>
            </a:pPr>
            <a:r>
              <a:rPr lang="en-US" altLang="x-none" sz="2300" dirty="0">
                <a:solidFill>
                  <a:schemeClr val="tx1"/>
                </a:solidFill>
                <a:latin typeface="Times New Roman" panose="02020603050405020304" pitchFamily="18" charset="0"/>
                <a:ea typeface="ＭＳ Ｐゴシック" charset="-128"/>
                <a:cs typeface="Times New Roman" panose="02020603050405020304" pitchFamily="18" charset="0"/>
              </a:rPr>
              <a:t>Scoring steps on back of protocol, yields raw scores for domain and subdomain areas as well as total</a:t>
            </a:r>
          </a:p>
          <a:p>
            <a:pPr lvl="1">
              <a:buFont typeface="Wingdings" panose="05000000000000000000" pitchFamily="2" charset="2"/>
              <a:buChar char="v"/>
            </a:pPr>
            <a:r>
              <a:rPr lang="en-US" altLang="x-none" sz="2300" dirty="0">
                <a:solidFill>
                  <a:schemeClr val="tx1"/>
                </a:solidFill>
                <a:latin typeface="Times New Roman" panose="02020603050405020304" pitchFamily="18" charset="0"/>
                <a:ea typeface="ＭＳ Ｐゴシック" charset="-128"/>
                <a:cs typeface="Times New Roman" panose="02020603050405020304" pitchFamily="18" charset="0"/>
              </a:rPr>
              <a:t>Raw scores converted to percentile scores for comparison with sample norms and percent positive for each domain</a:t>
            </a:r>
          </a:p>
          <a:p>
            <a:pPr lvl="1">
              <a:buFont typeface="Wingdings" panose="05000000000000000000" pitchFamily="2" charset="2"/>
              <a:buChar char="v"/>
            </a:pPr>
            <a:r>
              <a:rPr lang="en-US" altLang="x-none" sz="2300" dirty="0">
                <a:solidFill>
                  <a:schemeClr val="tx1"/>
                </a:solidFill>
                <a:latin typeface="Times New Roman" panose="02020603050405020304" pitchFamily="18" charset="0"/>
                <a:ea typeface="ＭＳ Ｐゴシック" charset="-128"/>
                <a:cs typeface="Times New Roman" panose="02020603050405020304" pitchFamily="18" charset="0"/>
              </a:rPr>
              <a:t>Graphs completed to enable interpretation</a:t>
            </a:r>
          </a:p>
          <a:p>
            <a:pPr lvl="1">
              <a:buFont typeface="Wingdings" panose="05000000000000000000" pitchFamily="2" charset="2"/>
              <a:buChar char="v"/>
            </a:pPr>
            <a:r>
              <a:rPr lang="en-US" altLang="x-none" sz="2300" dirty="0">
                <a:solidFill>
                  <a:schemeClr val="tx1"/>
                </a:solidFill>
                <a:latin typeface="Times New Roman" panose="02020603050405020304" pitchFamily="18" charset="0"/>
                <a:ea typeface="ＭＳ Ｐゴシック" charset="-128"/>
                <a:cs typeface="Times New Roman" panose="02020603050405020304" pitchFamily="18" charset="0"/>
              </a:rPr>
              <a:t>Not prescriptive or diagnostic, intended for use as tool to provide direction for discussion about self-determination and transition goals;</a:t>
            </a:r>
          </a:p>
          <a:p>
            <a:pPr lvl="1">
              <a:buFont typeface="Wingdings" panose="05000000000000000000" pitchFamily="2" charset="2"/>
              <a:buChar char="v"/>
            </a:pPr>
            <a:r>
              <a:rPr lang="en-US" altLang="x-none" sz="2300" dirty="0">
                <a:solidFill>
                  <a:schemeClr val="tx1"/>
                </a:solidFill>
                <a:latin typeface="Times New Roman" panose="02020603050405020304" pitchFamily="18" charset="0"/>
                <a:ea typeface="ＭＳ Ｐゴシック" charset="-128"/>
                <a:cs typeface="Times New Roman" panose="02020603050405020304" pitchFamily="18" charset="0"/>
              </a:rPr>
              <a:t>Levels of scoring;</a:t>
            </a:r>
          </a:p>
          <a:p>
            <a:pPr lvl="2">
              <a:buFont typeface="Wingdings" panose="05000000000000000000" pitchFamily="2" charset="2"/>
              <a:buChar char="v"/>
            </a:pPr>
            <a:r>
              <a:rPr lang="en-US" altLang="x-none" sz="1900" dirty="0">
                <a:solidFill>
                  <a:schemeClr val="tx1"/>
                </a:solidFill>
                <a:latin typeface="Times New Roman" panose="02020603050405020304" pitchFamily="18" charset="0"/>
                <a:ea typeface="ＭＳ Ｐゴシック" charset="-128"/>
                <a:cs typeface="Times New Roman" panose="02020603050405020304" pitchFamily="18" charset="0"/>
              </a:rPr>
              <a:t>complete scale, don’t score;</a:t>
            </a:r>
          </a:p>
          <a:p>
            <a:pPr lvl="2">
              <a:buFont typeface="Wingdings" panose="05000000000000000000" pitchFamily="2" charset="2"/>
              <a:buChar char="v"/>
            </a:pPr>
            <a:r>
              <a:rPr lang="en-US" altLang="x-none" sz="1900" dirty="0">
                <a:solidFill>
                  <a:schemeClr val="tx1"/>
                </a:solidFill>
                <a:latin typeface="Times New Roman" panose="02020603050405020304" pitchFamily="18" charset="0"/>
                <a:ea typeface="ＭＳ Ｐゴシック" charset="-128"/>
                <a:cs typeface="Times New Roman" panose="02020603050405020304" pitchFamily="18" charset="0"/>
              </a:rPr>
              <a:t>complete scale, score only percent positive;</a:t>
            </a:r>
          </a:p>
          <a:p>
            <a:pPr lvl="2">
              <a:buFont typeface="Wingdings" panose="05000000000000000000" pitchFamily="2" charset="2"/>
              <a:buChar char="v"/>
            </a:pPr>
            <a:r>
              <a:rPr lang="en-US" altLang="x-none" sz="1900" dirty="0">
                <a:solidFill>
                  <a:schemeClr val="tx1"/>
                </a:solidFill>
                <a:latin typeface="Times New Roman" panose="02020603050405020304" pitchFamily="18" charset="0"/>
                <a:ea typeface="ＭＳ Ｐゴシック" charset="-128"/>
                <a:cs typeface="Times New Roman" panose="02020603050405020304" pitchFamily="18" charset="0"/>
              </a:rPr>
              <a:t>complete scale, score all components;</a:t>
            </a:r>
          </a:p>
          <a:p>
            <a:pPr lvl="1">
              <a:buFont typeface="Wingdings" panose="05000000000000000000" pitchFamily="2" charset="2"/>
              <a:buChar char="v"/>
            </a:pPr>
            <a:r>
              <a:rPr lang="en-US" altLang="en-US" sz="2400" dirty="0">
                <a:solidFill>
                  <a:schemeClr val="tx1"/>
                </a:solidFill>
                <a:latin typeface="Times New Roman" panose="02020603050405020304" pitchFamily="18" charset="0"/>
              </a:rPr>
              <a:t>Available at </a:t>
            </a:r>
            <a:r>
              <a:rPr lang="en-US" altLang="en-US" sz="2400" dirty="0">
                <a:solidFill>
                  <a:schemeClr val="tx1"/>
                </a:solidFill>
                <a:latin typeface="Times New Roman" panose="02020603050405020304" pitchFamily="18" charset="0"/>
                <a:hlinkClick r:id="rId3"/>
              </a:rPr>
              <a:t>http://education.ou.edu/zarrow</a:t>
            </a:r>
            <a:r>
              <a:rPr lang="en-US" altLang="en-US" sz="2400" b="1" dirty="0">
                <a:solidFill>
                  <a:schemeClr val="tx1"/>
                </a:solidFill>
                <a:latin typeface="Times New Roman" panose="02020603050405020304" pitchFamily="18" charset="0"/>
              </a:rPr>
              <a:t> </a:t>
            </a:r>
          </a:p>
          <a:p>
            <a:pPr lvl="1">
              <a:buFont typeface="Wingdings" panose="05000000000000000000" pitchFamily="2" charset="2"/>
              <a:buChar char="v"/>
            </a:pPr>
            <a:endParaRPr lang="en-US" altLang="x-none" sz="2300" dirty="0">
              <a:solidFill>
                <a:schemeClr val="tx1"/>
              </a:solidFill>
              <a:latin typeface="Times New Roman" panose="02020603050405020304" pitchFamily="18" charset="0"/>
              <a:ea typeface="ＭＳ Ｐゴシック" charset="-128"/>
              <a:cs typeface="Times New Roman" panose="02020603050405020304" pitchFamily="18" charset="0"/>
            </a:endParaRPr>
          </a:p>
        </p:txBody>
      </p:sp>
    </p:spTree>
    <p:extLst>
      <p:ext uri="{BB962C8B-B14F-4D97-AF65-F5344CB8AC3E}">
        <p14:creationId xmlns:p14="http://schemas.microsoft.com/office/powerpoint/2010/main" val="1238990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654351"/>
            <a:ext cx="10840528" cy="1049337"/>
          </a:xfrm>
        </p:spPr>
        <p:txBody>
          <a:bodyPr>
            <a:noAutofit/>
          </a:bodyPr>
          <a:lstStyle/>
          <a:p>
            <a:pPr>
              <a:defRPr/>
            </a:pPr>
            <a:r>
              <a:rPr lang="en-US" sz="4400" b="1" dirty="0">
                <a:solidFill>
                  <a:schemeClr val="tx1"/>
                </a:solidFill>
                <a:latin typeface="Times New Roman" panose="02020603050405020304" pitchFamily="18" charset="0"/>
                <a:cs typeface="Times New Roman" panose="02020603050405020304" pitchFamily="18" charset="0"/>
              </a:rPr>
              <a:t>Self-Determination Inventory: Student Report (SDI:SR)</a:t>
            </a:r>
          </a:p>
        </p:txBody>
      </p:sp>
      <p:sp>
        <p:nvSpPr>
          <p:cNvPr id="79874" name="Content Placeholder 2"/>
          <p:cNvSpPr>
            <a:spLocks noGrp="1"/>
          </p:cNvSpPr>
          <p:nvPr>
            <p:ph idx="1"/>
          </p:nvPr>
        </p:nvSpPr>
        <p:spPr>
          <a:xfrm>
            <a:off x="1219200" y="1884842"/>
            <a:ext cx="10840528" cy="4973158"/>
          </a:xfrm>
        </p:spPr>
        <p:txBody>
          <a:bodyPr>
            <a:normAutofit/>
          </a:bodyPr>
          <a:lstStyle/>
          <a:p>
            <a:pPr>
              <a:buFont typeface="Wingdings" panose="05000000000000000000" pitchFamily="2" charset="2"/>
              <a:buChar char="v"/>
            </a:pPr>
            <a:r>
              <a:rPr lang="en-US" altLang="x-none" sz="2500" dirty="0">
                <a:latin typeface="Times New Roman" panose="02020603050405020304" pitchFamily="18" charset="0"/>
                <a:ea typeface="ＭＳ Ｐゴシック" charset="-128"/>
                <a:cs typeface="Times New Roman" panose="02020603050405020304" pitchFamily="18" charset="0"/>
              </a:rPr>
              <a:t>The SDI:SR asks </a:t>
            </a:r>
            <a:r>
              <a:rPr lang="en-US" sz="2500" dirty="0">
                <a:latin typeface="Times New Roman" panose="02020603050405020304" pitchFamily="18" charset="0"/>
                <a:cs typeface="Times New Roman" panose="02020603050405020304" pitchFamily="18" charset="0"/>
              </a:rPr>
              <a:t>students questions about their ability to be self-determined; that is, to make choices, set and go after goals, and make decisions.  </a:t>
            </a:r>
          </a:p>
          <a:p>
            <a:pPr>
              <a:buFont typeface="Wingdings" panose="05000000000000000000" pitchFamily="2" charset="2"/>
              <a:buChar char="v"/>
            </a:pPr>
            <a:r>
              <a:rPr lang="en-US" altLang="x-none" sz="2500" dirty="0">
                <a:latin typeface="Times New Roman" panose="02020603050405020304" pitchFamily="18" charset="0"/>
                <a:ea typeface="ＭＳ Ｐゴシック" charset="-128"/>
                <a:cs typeface="Times New Roman" panose="02020603050405020304" pitchFamily="18" charset="0"/>
              </a:rPr>
              <a:t>21 items (takes approximately 10 minutes to finish)</a:t>
            </a:r>
          </a:p>
          <a:p>
            <a:pPr>
              <a:buFont typeface="Wingdings" panose="05000000000000000000" pitchFamily="2" charset="2"/>
              <a:buChar char="v"/>
            </a:pPr>
            <a:r>
              <a:rPr lang="en-US" altLang="x-none" sz="2500" dirty="0">
                <a:latin typeface="Times New Roman" panose="02020603050405020304" pitchFamily="18" charset="0"/>
                <a:ea typeface="ＭＳ Ｐゴシック" charset="-128"/>
                <a:cs typeface="Times New Roman" panose="02020603050405020304" pitchFamily="18" charset="0"/>
              </a:rPr>
              <a:t>Validated for people aged 13 to 22</a:t>
            </a:r>
          </a:p>
          <a:p>
            <a:pPr>
              <a:buFont typeface="Wingdings" panose="05000000000000000000" pitchFamily="2" charset="2"/>
              <a:buChar char="v"/>
            </a:pPr>
            <a:r>
              <a:rPr lang="en-US" altLang="x-none" sz="2500" dirty="0">
                <a:latin typeface="Times New Roman" panose="02020603050405020304" pitchFamily="18" charset="0"/>
                <a:ea typeface="ＭＳ Ｐゴシック" charset="-128"/>
                <a:cs typeface="Times New Roman" panose="02020603050405020304" pitchFamily="18" charset="0"/>
              </a:rPr>
              <a:t>Online with accessibility features: </a:t>
            </a:r>
          </a:p>
          <a:p>
            <a:pPr lvl="1">
              <a:buFont typeface="Wingdings" panose="05000000000000000000" pitchFamily="2" charset="2"/>
              <a:buChar char="v"/>
            </a:pPr>
            <a:r>
              <a:rPr lang="en-US" altLang="x-none" sz="2000" dirty="0">
                <a:latin typeface="Times New Roman" panose="02020603050405020304" pitchFamily="18" charset="0"/>
                <a:ea typeface="ＭＳ Ｐゴシック" charset="-128"/>
                <a:cs typeface="Times New Roman" panose="02020603050405020304" pitchFamily="18" charset="0"/>
              </a:rPr>
              <a:t>In-text word definitions</a:t>
            </a:r>
          </a:p>
          <a:p>
            <a:pPr lvl="1">
              <a:buFont typeface="Wingdings" panose="05000000000000000000" pitchFamily="2" charset="2"/>
              <a:buChar char="v"/>
            </a:pPr>
            <a:r>
              <a:rPr lang="en-US" altLang="x-none" sz="2000" dirty="0">
                <a:latin typeface="Times New Roman" panose="02020603050405020304" pitchFamily="18" charset="0"/>
                <a:ea typeface="ＭＳ Ｐゴシック" charset="-128"/>
                <a:cs typeface="Times New Roman" panose="02020603050405020304" pitchFamily="18" charset="0"/>
              </a:rPr>
              <a:t>Audio playback</a:t>
            </a:r>
          </a:p>
          <a:p>
            <a:pPr lvl="1">
              <a:buFont typeface="Wingdings" panose="05000000000000000000" pitchFamily="2" charset="2"/>
              <a:buChar char="v"/>
            </a:pPr>
            <a:r>
              <a:rPr lang="en-US" altLang="x-none" sz="2000" dirty="0">
                <a:latin typeface="Times New Roman" panose="02020603050405020304" pitchFamily="18" charset="0"/>
                <a:ea typeface="ＭＳ Ｐゴシック" charset="-128"/>
                <a:cs typeface="Times New Roman" panose="02020603050405020304" pitchFamily="18" charset="0"/>
              </a:rPr>
              <a:t>Mobile/tablet compatibility </a:t>
            </a:r>
          </a:p>
          <a:p>
            <a:pPr lvl="1">
              <a:buFont typeface="Wingdings" panose="05000000000000000000" pitchFamily="2" charset="2"/>
              <a:buChar char="v"/>
            </a:pPr>
            <a:r>
              <a:rPr lang="en-US" altLang="x-none" sz="2000" dirty="0">
                <a:latin typeface="Times New Roman" panose="02020603050405020304" pitchFamily="18" charset="0"/>
                <a:ea typeface="ＭＳ Ｐゴシック" charset="-128"/>
                <a:cs typeface="Times New Roman" panose="02020603050405020304" pitchFamily="18" charset="0"/>
              </a:rPr>
              <a:t>Average grade reading level: 2.8</a:t>
            </a:r>
          </a:p>
          <a:p>
            <a:pPr lvl="1">
              <a:buFont typeface="Wingdings" panose="05000000000000000000" pitchFamily="2" charset="2"/>
              <a:buChar char="v"/>
            </a:pPr>
            <a:r>
              <a:rPr lang="en-US" altLang="x-none" sz="2100" dirty="0">
                <a:latin typeface="Times New Roman" panose="02020603050405020304" pitchFamily="18" charset="0"/>
                <a:ea typeface="ＭＳ Ｐゴシック" charset="-128"/>
                <a:cs typeface="Times New Roman" panose="02020603050405020304" pitchFamily="18" charset="0"/>
              </a:rPr>
              <a:t>Slider scale </a:t>
            </a:r>
          </a:p>
        </p:txBody>
      </p:sp>
      <p:pic>
        <p:nvPicPr>
          <p:cNvPr id="5" name="Picture 4"/>
          <p:cNvPicPr/>
          <p:nvPr/>
        </p:nvPicPr>
        <p:blipFill>
          <a:blip r:embed="rId3" cstate="print">
            <a:extLst>
              <a:ext uri="{28A0092B-C50C-407E-A947-70E740481C1C}">
                <a14:useLocalDpi xmlns:a14="http://schemas.microsoft.com/office/drawing/2010/main" val="0"/>
              </a:ext>
            </a:extLst>
          </a:blip>
          <a:stretch>
            <a:fillRect/>
          </a:stretch>
        </p:blipFill>
        <p:spPr>
          <a:xfrm>
            <a:off x="7086600" y="4267200"/>
            <a:ext cx="4192773" cy="909946"/>
          </a:xfrm>
          <a:prstGeom prst="rect">
            <a:avLst/>
          </a:prstGeom>
        </p:spPr>
      </p:pic>
    </p:spTree>
    <p:extLst>
      <p:ext uri="{BB962C8B-B14F-4D97-AF65-F5344CB8AC3E}">
        <p14:creationId xmlns:p14="http://schemas.microsoft.com/office/powerpoint/2010/main" val="4121401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232135" y="232175"/>
            <a:ext cx="5812069" cy="5807262"/>
          </a:xfrm>
          <a:prstGeom prst="rect">
            <a:avLst/>
          </a:prstGeom>
        </p:spPr>
      </p:pic>
      <p:sp>
        <p:nvSpPr>
          <p:cNvPr id="6" name="Up Arrow 5"/>
          <p:cNvSpPr/>
          <p:nvPr/>
        </p:nvSpPr>
        <p:spPr>
          <a:xfrm rot="17712713" flipH="1">
            <a:off x="9502764" y="1075894"/>
            <a:ext cx="298737" cy="1027699"/>
          </a:xfrm>
          <a:prstGeom prst="upArrow">
            <a:avLst>
              <a:gd name="adj1" fmla="val 35789"/>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7" name="TextBox 6"/>
          <p:cNvSpPr txBox="1"/>
          <p:nvPr/>
        </p:nvSpPr>
        <p:spPr>
          <a:xfrm>
            <a:off x="10178608" y="1487180"/>
            <a:ext cx="2001328" cy="584775"/>
          </a:xfrm>
          <a:prstGeom prst="rect">
            <a:avLst/>
          </a:prstGeom>
          <a:noFill/>
        </p:spPr>
        <p:txBody>
          <a:bodyPr wrap="square" rtlCol="0">
            <a:spAutoFit/>
          </a:bodyPr>
          <a:lstStyle/>
          <a:p>
            <a:r>
              <a:rPr lang="en-US" sz="1600" dirty="0">
                <a:latin typeface="Times New Roman" panose="02020603050405020304" pitchFamily="18" charset="0"/>
                <a:cs typeface="Times New Roman" panose="02020603050405020304" pitchFamily="18" charset="0"/>
              </a:rPr>
              <a:t>Progress bar showing completion status</a:t>
            </a:r>
          </a:p>
        </p:txBody>
      </p:sp>
      <p:sp>
        <p:nvSpPr>
          <p:cNvPr id="9" name="Up Arrow 8"/>
          <p:cNvSpPr/>
          <p:nvPr/>
        </p:nvSpPr>
        <p:spPr>
          <a:xfrm rot="4167852" flipH="1">
            <a:off x="3228028" y="4704227"/>
            <a:ext cx="361355" cy="1556559"/>
          </a:xfrm>
          <a:prstGeom prst="upArrow">
            <a:avLst>
              <a:gd name="adj1" fmla="val 37763"/>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0" name="TextBox 9"/>
          <p:cNvSpPr txBox="1"/>
          <p:nvPr/>
        </p:nvSpPr>
        <p:spPr>
          <a:xfrm>
            <a:off x="520454" y="5586163"/>
            <a:ext cx="2001328" cy="338554"/>
          </a:xfrm>
          <a:prstGeom prst="rect">
            <a:avLst/>
          </a:prstGeom>
          <a:noFill/>
        </p:spPr>
        <p:txBody>
          <a:bodyPr wrap="square" rtlCol="0">
            <a:spAutoFit/>
          </a:bodyPr>
          <a:lstStyle/>
          <a:p>
            <a:pPr algn="r"/>
            <a:r>
              <a:rPr lang="en-US" sz="1600" dirty="0">
                <a:latin typeface="Times New Roman" panose="02020603050405020304" pitchFamily="18" charset="0"/>
                <a:cs typeface="Times New Roman" panose="02020603050405020304" pitchFamily="18" charset="0"/>
              </a:rPr>
              <a:t>Play button for audio</a:t>
            </a:r>
          </a:p>
        </p:txBody>
      </p:sp>
      <p:sp>
        <p:nvSpPr>
          <p:cNvPr id="11" name="Up Arrow 10"/>
          <p:cNvSpPr/>
          <p:nvPr/>
        </p:nvSpPr>
        <p:spPr>
          <a:xfrm rot="3285784" flipH="1">
            <a:off x="3203640" y="2897042"/>
            <a:ext cx="410127" cy="1258645"/>
          </a:xfrm>
          <a:prstGeom prst="upArrow">
            <a:avLst>
              <a:gd name="adj1" fmla="val 35789"/>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3" name="TextBox 12"/>
          <p:cNvSpPr txBox="1"/>
          <p:nvPr/>
        </p:nvSpPr>
        <p:spPr>
          <a:xfrm>
            <a:off x="410439" y="3671459"/>
            <a:ext cx="2409489" cy="584775"/>
          </a:xfrm>
          <a:prstGeom prst="rect">
            <a:avLst/>
          </a:prstGeom>
          <a:noFill/>
        </p:spPr>
        <p:txBody>
          <a:bodyPr wrap="square" rtlCol="0">
            <a:spAutoFit/>
          </a:bodyPr>
          <a:lstStyle/>
          <a:p>
            <a:pPr algn="r"/>
            <a:r>
              <a:rPr lang="en-US" sz="1600" dirty="0">
                <a:latin typeface="Times New Roman" panose="02020603050405020304" pitchFamily="18" charset="0"/>
                <a:cs typeface="Times New Roman" panose="02020603050405020304" pitchFamily="18" charset="0"/>
              </a:rPr>
              <a:t>In-text definitions for challenging words</a:t>
            </a:r>
          </a:p>
        </p:txBody>
      </p:sp>
      <p:sp>
        <p:nvSpPr>
          <p:cNvPr id="14" name="Up Arrow 13"/>
          <p:cNvSpPr/>
          <p:nvPr/>
        </p:nvSpPr>
        <p:spPr>
          <a:xfrm rot="18524889" flipH="1">
            <a:off x="8964016" y="4633211"/>
            <a:ext cx="429093" cy="814166"/>
          </a:xfrm>
          <a:prstGeom prst="upArrow">
            <a:avLst>
              <a:gd name="adj1" fmla="val 29545"/>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5" name="TextBox 14"/>
          <p:cNvSpPr txBox="1"/>
          <p:nvPr/>
        </p:nvSpPr>
        <p:spPr>
          <a:xfrm>
            <a:off x="9659837" y="5143703"/>
            <a:ext cx="2409489" cy="830997"/>
          </a:xfrm>
          <a:prstGeom prst="rect">
            <a:avLst/>
          </a:prstGeom>
          <a:noFill/>
        </p:spPr>
        <p:txBody>
          <a:bodyPr wrap="square" rtlCol="0">
            <a:spAutoFit/>
          </a:bodyPr>
          <a:lstStyle/>
          <a:p>
            <a:r>
              <a:rPr lang="en-US" sz="1600" dirty="0">
                <a:latin typeface="Times New Roman" panose="02020603050405020304" pitchFamily="18" charset="0"/>
                <a:cs typeface="Times New Roman" panose="02020603050405020304" pitchFamily="18" charset="0"/>
              </a:rPr>
              <a:t>Checkmark indicating when items have been answered</a:t>
            </a:r>
          </a:p>
        </p:txBody>
      </p:sp>
      <p:sp>
        <p:nvSpPr>
          <p:cNvPr id="16" name="Up Arrow 15"/>
          <p:cNvSpPr/>
          <p:nvPr/>
        </p:nvSpPr>
        <p:spPr>
          <a:xfrm rot="16200000" flipH="1">
            <a:off x="8773536" y="2995639"/>
            <a:ext cx="433539" cy="1242201"/>
          </a:xfrm>
          <a:prstGeom prst="upArrow">
            <a:avLst>
              <a:gd name="adj1" fmla="val 25423"/>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7" name="TextBox 16"/>
          <p:cNvSpPr txBox="1"/>
          <p:nvPr/>
        </p:nvSpPr>
        <p:spPr>
          <a:xfrm>
            <a:off x="9611406" y="3201240"/>
            <a:ext cx="2409489" cy="830997"/>
          </a:xfrm>
          <a:prstGeom prst="rect">
            <a:avLst/>
          </a:prstGeom>
          <a:noFill/>
        </p:spPr>
        <p:txBody>
          <a:bodyPr wrap="square" rtlCol="0">
            <a:spAutoFit/>
          </a:bodyPr>
          <a:lstStyle/>
          <a:p>
            <a:r>
              <a:rPr lang="en-US" sz="1600" dirty="0">
                <a:latin typeface="Times New Roman" panose="02020603050405020304" pitchFamily="18" charset="0"/>
                <a:cs typeface="Times New Roman" panose="02020603050405020304" pitchFamily="18" charset="0"/>
              </a:rPr>
              <a:t>Gradient when unanswered and then changes color when answered</a:t>
            </a:r>
          </a:p>
        </p:txBody>
      </p:sp>
    </p:spTree>
    <p:extLst>
      <p:ext uri="{BB962C8B-B14F-4D97-AF65-F5344CB8AC3E}">
        <p14:creationId xmlns:p14="http://schemas.microsoft.com/office/powerpoint/2010/main" val="3305888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9" grpId="0" animBg="1"/>
      <p:bldP spid="10" grpId="0"/>
      <p:bldP spid="11" grpId="0" animBg="1"/>
      <p:bldP spid="13" grpId="0"/>
      <p:bldP spid="14" grpId="0" animBg="1"/>
      <p:bldP spid="15" grpId="0"/>
      <p:bldP spid="16" grpId="0" animBg="1"/>
      <p:bldP spid="1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654351"/>
            <a:ext cx="10840528" cy="1049337"/>
          </a:xfrm>
        </p:spPr>
        <p:txBody>
          <a:bodyPr>
            <a:noAutofit/>
          </a:bodyPr>
          <a:lstStyle/>
          <a:p>
            <a:pPr>
              <a:defRPr/>
            </a:pPr>
            <a:r>
              <a:rPr lang="en-US" sz="4400" b="1" dirty="0">
                <a:solidFill>
                  <a:schemeClr val="tx1"/>
                </a:solidFill>
                <a:latin typeface="Times New Roman" panose="02020603050405020304" pitchFamily="18" charset="0"/>
                <a:cs typeface="Times New Roman" panose="02020603050405020304" pitchFamily="18" charset="0"/>
              </a:rPr>
              <a:t>Self-Determination Inventory: Parent/Teacher Report (SDI:PTR)</a:t>
            </a:r>
          </a:p>
        </p:txBody>
      </p:sp>
      <p:sp>
        <p:nvSpPr>
          <p:cNvPr id="79874" name="Content Placeholder 2"/>
          <p:cNvSpPr>
            <a:spLocks noGrp="1"/>
          </p:cNvSpPr>
          <p:nvPr>
            <p:ph idx="1"/>
          </p:nvPr>
        </p:nvSpPr>
        <p:spPr>
          <a:xfrm>
            <a:off x="1219200" y="1808476"/>
            <a:ext cx="5692588" cy="4973158"/>
          </a:xfrm>
        </p:spPr>
        <p:txBody>
          <a:bodyPr>
            <a:normAutofit/>
          </a:bodyPr>
          <a:lstStyle/>
          <a:p>
            <a:pPr fontAlgn="base"/>
            <a:r>
              <a:rPr lang="en-US" sz="2500" i="1" dirty="0">
                <a:solidFill>
                  <a:schemeClr val="tx1"/>
                </a:solidFill>
                <a:latin typeface="Times New Roman" panose="02020603050405020304" pitchFamily="18" charset="0"/>
                <a:cs typeface="Times New Roman" panose="02020603050405020304" pitchFamily="18" charset="0"/>
              </a:rPr>
              <a:t>The Self-Determination Inventory: Parent/Teacher Report </a:t>
            </a:r>
            <a:r>
              <a:rPr lang="en-US" sz="2500" dirty="0">
                <a:solidFill>
                  <a:schemeClr val="tx1"/>
                </a:solidFill>
                <a:latin typeface="Times New Roman" panose="02020603050405020304" pitchFamily="18" charset="0"/>
                <a:cs typeface="Times New Roman" panose="02020603050405020304" pitchFamily="18" charset="0"/>
              </a:rPr>
              <a:t>(SDI:PTR) measures a teacher’s or parent/family member’s perception of a young person’s self-determination.</a:t>
            </a:r>
          </a:p>
          <a:p>
            <a:r>
              <a:rPr lang="en-US" altLang="x-none" sz="2500" dirty="0">
                <a:solidFill>
                  <a:schemeClr val="tx1"/>
                </a:solidFill>
                <a:latin typeface="Times New Roman" panose="02020603050405020304" pitchFamily="18" charset="0"/>
                <a:ea typeface="ＭＳ Ｐゴシック" charset="-128"/>
                <a:cs typeface="Times New Roman" panose="02020603050405020304" pitchFamily="18" charset="0"/>
              </a:rPr>
              <a:t>Mirrors the 21 items in the SDI:SR (takes only 10 minutes to finish)</a:t>
            </a:r>
          </a:p>
          <a:p>
            <a:r>
              <a:rPr lang="en-US" altLang="x-none" sz="2500" dirty="0">
                <a:solidFill>
                  <a:schemeClr val="tx1"/>
                </a:solidFill>
                <a:latin typeface="Times New Roman" panose="02020603050405020304" pitchFamily="18" charset="0"/>
                <a:ea typeface="ＭＳ Ｐゴシック" charset="-128"/>
                <a:cs typeface="Times New Roman" panose="02020603050405020304" pitchFamily="18" charset="0"/>
              </a:rPr>
              <a:t>Online with accessibility features: </a:t>
            </a:r>
          </a:p>
          <a:p>
            <a:pPr lvl="1">
              <a:buFont typeface="Wingdings" charset="2"/>
              <a:buChar char="§"/>
            </a:pPr>
            <a:r>
              <a:rPr lang="en-US" altLang="x-none" sz="2000" dirty="0">
                <a:solidFill>
                  <a:schemeClr val="tx1"/>
                </a:solidFill>
                <a:latin typeface="Times New Roman" panose="02020603050405020304" pitchFamily="18" charset="0"/>
                <a:ea typeface="ＭＳ Ｐゴシック" charset="-128"/>
                <a:cs typeface="Times New Roman" panose="02020603050405020304" pitchFamily="18" charset="0"/>
              </a:rPr>
              <a:t>Audio playback</a:t>
            </a:r>
          </a:p>
          <a:p>
            <a:pPr lvl="1">
              <a:buFont typeface="Wingdings" charset="2"/>
              <a:buChar char="§"/>
            </a:pPr>
            <a:r>
              <a:rPr lang="en-US" altLang="x-none" sz="2000" dirty="0">
                <a:solidFill>
                  <a:schemeClr val="tx1"/>
                </a:solidFill>
                <a:latin typeface="Times New Roman" panose="02020603050405020304" pitchFamily="18" charset="0"/>
                <a:ea typeface="ＭＳ Ｐゴシック" charset="-128"/>
                <a:cs typeface="Times New Roman" panose="02020603050405020304" pitchFamily="18" charset="0"/>
              </a:rPr>
              <a:t>Mobile/tablet compatibility </a:t>
            </a:r>
          </a:p>
          <a:p>
            <a:pPr lvl="1">
              <a:buFont typeface="Wingdings" charset="2"/>
              <a:buChar char="§"/>
            </a:pPr>
            <a:r>
              <a:rPr lang="en-US" altLang="x-none" sz="2100" dirty="0">
                <a:solidFill>
                  <a:schemeClr val="tx1"/>
                </a:solidFill>
                <a:latin typeface="Times New Roman" panose="02020603050405020304" pitchFamily="18" charset="0"/>
                <a:ea typeface="ＭＳ Ｐゴシック" charset="-128"/>
                <a:cs typeface="Times New Roman" panose="02020603050405020304" pitchFamily="18" charset="0"/>
              </a:rPr>
              <a:t>Slider scale </a:t>
            </a:r>
          </a:p>
        </p:txBody>
      </p:sp>
      <p:graphicFrame>
        <p:nvGraphicFramePr>
          <p:cNvPr id="3" name="Diagram 2"/>
          <p:cNvGraphicFramePr/>
          <p:nvPr/>
        </p:nvGraphicFramePr>
        <p:xfrm>
          <a:off x="7086600" y="2619617"/>
          <a:ext cx="4973128" cy="30953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76734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Retrospec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182</TotalTime>
  <Words>3091</Words>
  <Application>Microsoft Office PowerPoint</Application>
  <PresentationFormat>Widescreen</PresentationFormat>
  <Paragraphs>528</Paragraphs>
  <Slides>58</Slides>
  <Notes>54</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58</vt:i4>
      </vt:variant>
    </vt:vector>
  </HeadingPairs>
  <TitlesOfParts>
    <vt:vector size="68" baseType="lpstr">
      <vt:lpstr>Arial</vt:lpstr>
      <vt:lpstr>Arial Unicode MS</vt:lpstr>
      <vt:lpstr>Calibri</vt:lpstr>
      <vt:lpstr>Calibri Light</vt:lpstr>
      <vt:lpstr>Century</vt:lpstr>
      <vt:lpstr>Courier New</vt:lpstr>
      <vt:lpstr>Devanagari MT</vt:lpstr>
      <vt:lpstr>Times New Roman</vt:lpstr>
      <vt:lpstr>Wingdings</vt:lpstr>
      <vt:lpstr>Retrospect</vt:lpstr>
      <vt:lpstr>Building the Bridge to 21st Century Transitions: Methods, Materials, and Strategies to Promote Self-Determination</vt:lpstr>
      <vt:lpstr>http://wehmeyer.pbworks.com </vt:lpstr>
      <vt:lpstr>Assessment</vt:lpstr>
      <vt:lpstr>The Arc’s Self-Determination Scale </vt:lpstr>
      <vt:lpstr>The Arc’s Self-Determination Scale </vt:lpstr>
      <vt:lpstr>The Arc’s Self-Determination Scale </vt:lpstr>
      <vt:lpstr>Self-Determination Inventory: Student Report (SDI:SR)</vt:lpstr>
      <vt:lpstr>PowerPoint Presentation</vt:lpstr>
      <vt:lpstr>Self-Determination Inventory: Parent/Teacher Report (SDI:PTR)</vt:lpstr>
      <vt:lpstr>PowerPoint Presentation</vt:lpstr>
      <vt:lpstr>Self-Determination Inventory: Student &amp; Parent/Teacher Report Guide</vt:lpstr>
      <vt:lpstr>Promoting Student Involvement in Planning</vt:lpstr>
      <vt:lpstr>PowerPoint Presentation</vt:lpstr>
      <vt:lpstr>Whose Future is it Anyway?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Promoting Self-Determination</vt:lpstr>
      <vt:lpstr>Component Elements of Self-Determined Behavior</vt:lpstr>
      <vt:lpstr>The Emergence of Self-Determination</vt:lpstr>
      <vt:lpstr>Principal of Partial Participation</vt:lpstr>
      <vt:lpstr>Choice Making</vt:lpstr>
      <vt:lpstr>Issues in Choice Making for Students with Neurodevelopmental Disabilities</vt:lpstr>
      <vt:lpstr>Choice Making</vt:lpstr>
      <vt:lpstr>Integrating Choices Into Teaching</vt:lpstr>
      <vt:lpstr>Promoting Problem-Solving</vt:lpstr>
      <vt:lpstr>Issues in Problem Solving for Students with Neurodevelopmental Disabilities </vt:lpstr>
      <vt:lpstr>Promoting Decision-Making</vt:lpstr>
      <vt:lpstr>Goal Setting and Attainment</vt:lpstr>
      <vt:lpstr>Promoting Self-Advocacy Skills</vt:lpstr>
      <vt:lpstr>Student-Directed Learning  Strategies</vt:lpstr>
      <vt:lpstr>PowerPoint Presentation</vt:lpstr>
      <vt:lpstr>WHAT IS THE SDLMI?</vt:lpstr>
      <vt:lpstr>IMPLEMENTING THE  SDLMI</vt:lpstr>
      <vt:lpstr>HOW TO USE THE SDLMI</vt:lpstr>
      <vt:lpstr>Phases of the SDLMI</vt:lpstr>
      <vt:lpstr>ROLES IN SDLMI</vt:lpstr>
      <vt:lpstr>PowerPoint Presentation</vt:lpstr>
      <vt:lpstr>Phase 1 Overview</vt:lpstr>
      <vt:lpstr>Phase 1 Student Questions</vt:lpstr>
      <vt:lpstr>Phase 1 Teacher Objectives</vt:lpstr>
      <vt:lpstr>Educational Supports</vt:lpstr>
      <vt:lpstr>PowerPoint Presentation</vt:lpstr>
      <vt:lpstr>Phase 2 Overview</vt:lpstr>
      <vt:lpstr>Phase 2 Student Questions</vt:lpstr>
      <vt:lpstr>Phase 2 Teacher Objectives</vt:lpstr>
      <vt:lpstr>PowerPoint Presentation</vt:lpstr>
      <vt:lpstr>Phase 3 Overview</vt:lpstr>
      <vt:lpstr>Phase 3 Student Questions</vt:lpstr>
      <vt:lpstr>Phase 3 Teacher Objectives</vt:lpstr>
      <vt:lpstr>PowerPoint Presentation</vt:lpstr>
      <vt:lpstr>www.self-determination.org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Career Construction and Life Design: Self-Determination and 21st Century Work-Life Skills</dc:title>
  <dc:creator>Wehmeyer, Michael L.</dc:creator>
  <cp:lastModifiedBy>Wehmeyer, Michael L.</cp:lastModifiedBy>
  <cp:revision>23</cp:revision>
  <dcterms:created xsi:type="dcterms:W3CDTF">2019-04-07T21:39:11Z</dcterms:created>
  <dcterms:modified xsi:type="dcterms:W3CDTF">2019-10-07T14:33:22Z</dcterms:modified>
</cp:coreProperties>
</file>